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3.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8" r:id="rId1"/>
  </p:sldMasterIdLst>
  <p:notesMasterIdLst>
    <p:notesMasterId r:id="rId24"/>
  </p:notesMasterIdLst>
  <p:sldIdLst>
    <p:sldId id="256" r:id="rId2"/>
    <p:sldId id="258" r:id="rId3"/>
    <p:sldId id="257" r:id="rId4"/>
    <p:sldId id="259" r:id="rId5"/>
    <p:sldId id="264" r:id="rId6"/>
    <p:sldId id="265" r:id="rId7"/>
    <p:sldId id="262" r:id="rId8"/>
    <p:sldId id="263" r:id="rId9"/>
    <p:sldId id="278" r:id="rId10"/>
    <p:sldId id="267" r:id="rId11"/>
    <p:sldId id="269" r:id="rId12"/>
    <p:sldId id="280" r:id="rId13"/>
    <p:sldId id="268" r:id="rId14"/>
    <p:sldId id="270" r:id="rId15"/>
    <p:sldId id="271" r:id="rId16"/>
    <p:sldId id="272" r:id="rId17"/>
    <p:sldId id="273" r:id="rId18"/>
    <p:sldId id="274" r:id="rId19"/>
    <p:sldId id="275" r:id="rId20"/>
    <p:sldId id="276" r:id="rId21"/>
    <p:sldId id="277"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319" autoAdjust="0"/>
  </p:normalViewPr>
  <p:slideViewPr>
    <p:cSldViewPr snapToGrid="0">
      <p:cViewPr varScale="1">
        <p:scale>
          <a:sx n="62" d="100"/>
          <a:sy n="62" d="100"/>
        </p:scale>
        <p:origin x="145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2400" dirty="0"/>
              <a:t>HCFC-22 Mixing Ratios</a:t>
            </a:r>
            <a:r>
              <a:rPr lang="en-US" sz="2400" baseline="0" dirty="0"/>
              <a:t> for</a:t>
            </a:r>
            <a:r>
              <a:rPr lang="en-US" sz="2400" dirty="0"/>
              <a:t> SARP 2018, all</a:t>
            </a:r>
            <a:r>
              <a:rPr lang="en-US" sz="2400" baseline="0" dirty="0"/>
              <a:t> Flights</a:t>
            </a:r>
            <a:endParaRPr lang="en-US" sz="2400" dirty="0"/>
          </a:p>
        </c:rich>
      </c:tx>
      <c:overlay val="0"/>
    </c:title>
    <c:autoTitleDeleted val="0"/>
    <c:plotArea>
      <c:layout/>
      <c:scatterChart>
        <c:scatterStyle val="lineMarker"/>
        <c:varyColors val="0"/>
        <c:ser>
          <c:idx val="0"/>
          <c:order val="0"/>
          <c:spPr>
            <a:ln w="19050" cap="rnd">
              <a:noFill/>
              <a:round/>
            </a:ln>
            <a:effectLst/>
          </c:spPr>
          <c:marker>
            <c:symbol val="circle"/>
            <c:size val="8"/>
            <c:spPr>
              <a:solidFill>
                <a:schemeClr val="accent5"/>
              </a:solidFill>
              <a:ln w="9525">
                <a:solidFill>
                  <a:srgbClr val="002060"/>
                </a:solidFill>
              </a:ln>
              <a:effectLst/>
            </c:spPr>
          </c:marker>
          <c:xVal>
            <c:numRef>
              <c:f>data!$DV$2:$DV$2850</c:f>
              <c:numCache>
                <c:formatCode>General</c:formatCode>
                <c:ptCount val="336"/>
                <c:pt idx="0">
                  <c:v>35.31666666666667</c:v>
                </c:pt>
                <c:pt idx="1">
                  <c:v>35.233333333333334</c:v>
                </c:pt>
                <c:pt idx="2">
                  <c:v>35.216666666666669</c:v>
                </c:pt>
                <c:pt idx="3">
                  <c:v>35.31666666666667</c:v>
                </c:pt>
                <c:pt idx="4">
                  <c:v>35.366666666666667</c:v>
                </c:pt>
                <c:pt idx="5">
                  <c:v>35.266666666666666</c:v>
                </c:pt>
                <c:pt idx="6">
                  <c:v>33.883333333333333</c:v>
                </c:pt>
                <c:pt idx="7">
                  <c:v>35.25</c:v>
                </c:pt>
                <c:pt idx="8">
                  <c:v>35.25</c:v>
                </c:pt>
                <c:pt idx="9">
                  <c:v>33.901944444444446</c:v>
                </c:pt>
                <c:pt idx="10">
                  <c:v>35.31666666666667</c:v>
                </c:pt>
                <c:pt idx="11">
                  <c:v>33.81666666666667</c:v>
                </c:pt>
                <c:pt idx="12">
                  <c:v>35.43333333333333</c:v>
                </c:pt>
                <c:pt idx="13">
                  <c:v>33.866666666666667</c:v>
                </c:pt>
                <c:pt idx="14">
                  <c:v>35.333333333333336</c:v>
                </c:pt>
                <c:pt idx="15">
                  <c:v>33.833333333333336</c:v>
                </c:pt>
                <c:pt idx="16">
                  <c:v>35.383333333333333</c:v>
                </c:pt>
                <c:pt idx="17">
                  <c:v>34.633333333333333</c:v>
                </c:pt>
                <c:pt idx="18">
                  <c:v>33.81805555555556</c:v>
                </c:pt>
                <c:pt idx="19">
                  <c:v>33.0495807</c:v>
                </c:pt>
                <c:pt idx="20">
                  <c:v>33.733333333333334</c:v>
                </c:pt>
                <c:pt idx="21">
                  <c:v>33.799999999999997</c:v>
                </c:pt>
                <c:pt idx="22">
                  <c:v>34.633333333333333</c:v>
                </c:pt>
                <c:pt idx="23">
                  <c:v>33.88527777777778</c:v>
                </c:pt>
                <c:pt idx="24">
                  <c:v>33.852222222222224</c:v>
                </c:pt>
                <c:pt idx="25">
                  <c:v>32.781126999999998</c:v>
                </c:pt>
                <c:pt idx="26">
                  <c:v>33.9</c:v>
                </c:pt>
                <c:pt idx="27">
                  <c:v>34.616666666666667</c:v>
                </c:pt>
                <c:pt idx="28">
                  <c:v>33.084800999999999</c:v>
                </c:pt>
                <c:pt idx="29">
                  <c:v>33.852222222222224</c:v>
                </c:pt>
                <c:pt idx="30">
                  <c:v>33.916666666666664</c:v>
                </c:pt>
                <c:pt idx="31">
                  <c:v>34.633333333333333</c:v>
                </c:pt>
                <c:pt idx="32">
                  <c:v>33.833333333333336</c:v>
                </c:pt>
                <c:pt idx="33">
                  <c:v>34.65</c:v>
                </c:pt>
                <c:pt idx="34">
                  <c:v>35.43333333333333</c:v>
                </c:pt>
                <c:pt idx="35">
                  <c:v>33.337600000000002</c:v>
                </c:pt>
                <c:pt idx="36">
                  <c:v>33.147286000000001</c:v>
                </c:pt>
                <c:pt idx="37">
                  <c:v>33.93472222222222</c:v>
                </c:pt>
                <c:pt idx="38">
                  <c:v>33.783611111111107</c:v>
                </c:pt>
                <c:pt idx="39">
                  <c:v>35.4</c:v>
                </c:pt>
                <c:pt idx="40">
                  <c:v>35.383333333333333</c:v>
                </c:pt>
                <c:pt idx="41">
                  <c:v>35.466666666666669</c:v>
                </c:pt>
                <c:pt idx="42">
                  <c:v>33.867777777777775</c:v>
                </c:pt>
                <c:pt idx="43">
                  <c:v>33.934444444444438</c:v>
                </c:pt>
                <c:pt idx="44">
                  <c:v>32.937108899999998</c:v>
                </c:pt>
                <c:pt idx="45">
                  <c:v>33.850555555555559</c:v>
                </c:pt>
                <c:pt idx="46">
                  <c:v>33.819166666666668</c:v>
                </c:pt>
                <c:pt idx="47">
                  <c:v>35.416666666666664</c:v>
                </c:pt>
                <c:pt idx="48">
                  <c:v>33.93333333333333</c:v>
                </c:pt>
                <c:pt idx="49">
                  <c:v>33.81666666666667</c:v>
                </c:pt>
                <c:pt idx="50">
                  <c:v>33.801388888888887</c:v>
                </c:pt>
                <c:pt idx="51">
                  <c:v>34.633333333333333</c:v>
                </c:pt>
                <c:pt idx="52">
                  <c:v>33.583333333333336</c:v>
                </c:pt>
                <c:pt idx="53">
                  <c:v>35.35</c:v>
                </c:pt>
                <c:pt idx="54">
                  <c:v>33.81805555555556</c:v>
                </c:pt>
                <c:pt idx="55">
                  <c:v>33.56666666666667</c:v>
                </c:pt>
                <c:pt idx="56">
                  <c:v>34.68333333333333</c:v>
                </c:pt>
                <c:pt idx="57">
                  <c:v>33.93333333333333</c:v>
                </c:pt>
                <c:pt idx="58">
                  <c:v>33.163200000000003</c:v>
                </c:pt>
                <c:pt idx="59">
                  <c:v>32.892384</c:v>
                </c:pt>
                <c:pt idx="60">
                  <c:v>35.299999999999997</c:v>
                </c:pt>
                <c:pt idx="61">
                  <c:v>33.766666666666666</c:v>
                </c:pt>
                <c:pt idx="62">
                  <c:v>33.716666666666669</c:v>
                </c:pt>
                <c:pt idx="63">
                  <c:v>35.033333333333331</c:v>
                </c:pt>
                <c:pt idx="64">
                  <c:v>33.733333333333334</c:v>
                </c:pt>
                <c:pt idx="65">
                  <c:v>33.783333333333331</c:v>
                </c:pt>
                <c:pt idx="66">
                  <c:v>33.106050000000003</c:v>
                </c:pt>
                <c:pt idx="67">
                  <c:v>34.633333333333333</c:v>
                </c:pt>
                <c:pt idx="68">
                  <c:v>32.948923999999998</c:v>
                </c:pt>
                <c:pt idx="69">
                  <c:v>35.35</c:v>
                </c:pt>
                <c:pt idx="70">
                  <c:v>33.799999999999997</c:v>
                </c:pt>
                <c:pt idx="71">
                  <c:v>33.766666666666666</c:v>
                </c:pt>
                <c:pt idx="72">
                  <c:v>35.299999999999997</c:v>
                </c:pt>
                <c:pt idx="73">
                  <c:v>34.666666666666664</c:v>
                </c:pt>
                <c:pt idx="74">
                  <c:v>34.950000000000003</c:v>
                </c:pt>
                <c:pt idx="75">
                  <c:v>34.4</c:v>
                </c:pt>
                <c:pt idx="76">
                  <c:v>35.549999999999997</c:v>
                </c:pt>
                <c:pt idx="77">
                  <c:v>35.31666666666667</c:v>
                </c:pt>
                <c:pt idx="78">
                  <c:v>34.716666666666669</c:v>
                </c:pt>
                <c:pt idx="79">
                  <c:v>33.228766</c:v>
                </c:pt>
                <c:pt idx="80">
                  <c:v>35.299999999999997</c:v>
                </c:pt>
                <c:pt idx="81">
                  <c:v>34.983333333333334</c:v>
                </c:pt>
                <c:pt idx="82">
                  <c:v>34.916666666666664</c:v>
                </c:pt>
                <c:pt idx="83">
                  <c:v>33.802499999999995</c:v>
                </c:pt>
                <c:pt idx="84">
                  <c:v>33</c:v>
                </c:pt>
                <c:pt idx="85">
                  <c:v>34.983333333333334</c:v>
                </c:pt>
                <c:pt idx="86">
                  <c:v>34.950000000000003</c:v>
                </c:pt>
                <c:pt idx="87">
                  <c:v>35.516666666666666</c:v>
                </c:pt>
                <c:pt idx="88">
                  <c:v>34.93333333333333</c:v>
                </c:pt>
                <c:pt idx="89">
                  <c:v>33.700000000000003</c:v>
                </c:pt>
                <c:pt idx="90">
                  <c:v>34.516666666666666</c:v>
                </c:pt>
                <c:pt idx="91">
                  <c:v>34.916666666666664</c:v>
                </c:pt>
                <c:pt idx="92">
                  <c:v>33.733333333333334</c:v>
                </c:pt>
                <c:pt idx="93">
                  <c:v>35.25</c:v>
                </c:pt>
                <c:pt idx="94">
                  <c:v>35.06666666666667</c:v>
                </c:pt>
                <c:pt idx="95">
                  <c:v>33.2254</c:v>
                </c:pt>
                <c:pt idx="96">
                  <c:v>35.25</c:v>
                </c:pt>
                <c:pt idx="97">
                  <c:v>34.43333333333333</c:v>
                </c:pt>
                <c:pt idx="98">
                  <c:v>33.277700000000003</c:v>
                </c:pt>
                <c:pt idx="99">
                  <c:v>33.985555555555557</c:v>
                </c:pt>
                <c:pt idx="100">
                  <c:v>35.083333333333336</c:v>
                </c:pt>
                <c:pt idx="101">
                  <c:v>32.824522999999999</c:v>
                </c:pt>
                <c:pt idx="102">
                  <c:v>35.283333333333331</c:v>
                </c:pt>
                <c:pt idx="103">
                  <c:v>33.933888888888887</c:v>
                </c:pt>
                <c:pt idx="104">
                  <c:v>33.916666666666664</c:v>
                </c:pt>
                <c:pt idx="105">
                  <c:v>35</c:v>
                </c:pt>
                <c:pt idx="106">
                  <c:v>34.950000000000003</c:v>
                </c:pt>
                <c:pt idx="107">
                  <c:v>35.75</c:v>
                </c:pt>
                <c:pt idx="108">
                  <c:v>32.846310000000003</c:v>
                </c:pt>
                <c:pt idx="109">
                  <c:v>33.023085999999999</c:v>
                </c:pt>
                <c:pt idx="110">
                  <c:v>33.379928</c:v>
                </c:pt>
                <c:pt idx="111">
                  <c:v>32.831049100000001</c:v>
                </c:pt>
                <c:pt idx="112">
                  <c:v>34.916666666666664</c:v>
                </c:pt>
                <c:pt idx="113">
                  <c:v>35.366666666666667</c:v>
                </c:pt>
                <c:pt idx="114">
                  <c:v>34.333333333333336</c:v>
                </c:pt>
                <c:pt idx="115">
                  <c:v>35.18333333333333</c:v>
                </c:pt>
                <c:pt idx="116">
                  <c:v>34.633333333333333</c:v>
                </c:pt>
                <c:pt idx="117">
                  <c:v>35.616666666666667</c:v>
                </c:pt>
                <c:pt idx="118">
                  <c:v>35.4</c:v>
                </c:pt>
                <c:pt idx="119">
                  <c:v>35.983333333333334</c:v>
                </c:pt>
                <c:pt idx="120">
                  <c:v>35.68333333333333</c:v>
                </c:pt>
                <c:pt idx="121">
                  <c:v>36.766666666666666</c:v>
                </c:pt>
                <c:pt idx="122">
                  <c:v>35.016666666666666</c:v>
                </c:pt>
                <c:pt idx="123">
                  <c:v>34.983333333333334</c:v>
                </c:pt>
                <c:pt idx="124">
                  <c:v>32.742598100000002</c:v>
                </c:pt>
                <c:pt idx="125">
                  <c:v>33.68333333333333</c:v>
                </c:pt>
                <c:pt idx="126">
                  <c:v>33.700000000000003</c:v>
                </c:pt>
                <c:pt idx="127">
                  <c:v>35.833333333333336</c:v>
                </c:pt>
                <c:pt idx="128">
                  <c:v>33.533333333333331</c:v>
                </c:pt>
                <c:pt idx="129">
                  <c:v>34.9</c:v>
                </c:pt>
                <c:pt idx="130">
                  <c:v>35.06666666666667</c:v>
                </c:pt>
                <c:pt idx="131">
                  <c:v>34.766666666666666</c:v>
                </c:pt>
                <c:pt idx="132">
                  <c:v>35.083333333333336</c:v>
                </c:pt>
                <c:pt idx="133">
                  <c:v>35.483333333333334</c:v>
                </c:pt>
                <c:pt idx="134">
                  <c:v>34.15</c:v>
                </c:pt>
                <c:pt idx="135">
                  <c:v>33.799999999999997</c:v>
                </c:pt>
                <c:pt idx="136">
                  <c:v>35.35</c:v>
                </c:pt>
                <c:pt idx="137">
                  <c:v>36.4</c:v>
                </c:pt>
                <c:pt idx="138">
                  <c:v>35</c:v>
                </c:pt>
                <c:pt idx="139">
                  <c:v>33.75</c:v>
                </c:pt>
                <c:pt idx="140">
                  <c:v>34.85</c:v>
                </c:pt>
                <c:pt idx="141">
                  <c:v>35.549999999999997</c:v>
                </c:pt>
                <c:pt idx="142">
                  <c:v>33.102209999999999</c:v>
                </c:pt>
                <c:pt idx="143">
                  <c:v>35.35</c:v>
                </c:pt>
                <c:pt idx="144">
                  <c:v>33.68333333333333</c:v>
                </c:pt>
                <c:pt idx="145">
                  <c:v>35.116666666666667</c:v>
                </c:pt>
                <c:pt idx="146">
                  <c:v>35.383333333333333</c:v>
                </c:pt>
                <c:pt idx="147">
                  <c:v>33.86888888888889</c:v>
                </c:pt>
                <c:pt idx="148">
                  <c:v>34.983333333333334</c:v>
                </c:pt>
                <c:pt idx="149">
                  <c:v>34.666666666666664</c:v>
                </c:pt>
                <c:pt idx="150">
                  <c:v>34.966666666666669</c:v>
                </c:pt>
                <c:pt idx="151">
                  <c:v>35.533333333333331</c:v>
                </c:pt>
                <c:pt idx="152">
                  <c:v>34.883333333333333</c:v>
                </c:pt>
                <c:pt idx="153">
                  <c:v>33.752222222222223</c:v>
                </c:pt>
                <c:pt idx="154">
                  <c:v>35.266666666666666</c:v>
                </c:pt>
                <c:pt idx="155">
                  <c:v>34.866666666666667</c:v>
                </c:pt>
                <c:pt idx="156">
                  <c:v>35.9</c:v>
                </c:pt>
                <c:pt idx="157">
                  <c:v>34.85</c:v>
                </c:pt>
                <c:pt idx="158">
                  <c:v>34.366666666666667</c:v>
                </c:pt>
                <c:pt idx="159">
                  <c:v>33.481135999999999</c:v>
                </c:pt>
                <c:pt idx="160">
                  <c:v>36.18333333333333</c:v>
                </c:pt>
                <c:pt idx="161">
                  <c:v>36.083333333333336</c:v>
                </c:pt>
                <c:pt idx="162">
                  <c:v>35.583333333333336</c:v>
                </c:pt>
                <c:pt idx="163">
                  <c:v>34.93333333333333</c:v>
                </c:pt>
                <c:pt idx="164">
                  <c:v>34.633333333333333</c:v>
                </c:pt>
                <c:pt idx="165">
                  <c:v>35.333333333333336</c:v>
                </c:pt>
                <c:pt idx="166">
                  <c:v>36.25</c:v>
                </c:pt>
                <c:pt idx="167">
                  <c:v>34.799999999999997</c:v>
                </c:pt>
                <c:pt idx="168">
                  <c:v>35.06666666666667</c:v>
                </c:pt>
                <c:pt idx="169">
                  <c:v>36.93333333333333</c:v>
                </c:pt>
                <c:pt idx="170">
                  <c:v>33.549999999999997</c:v>
                </c:pt>
                <c:pt idx="171">
                  <c:v>34.93333333333333</c:v>
                </c:pt>
                <c:pt idx="172">
                  <c:v>35.333333333333336</c:v>
                </c:pt>
                <c:pt idx="173">
                  <c:v>35.4</c:v>
                </c:pt>
                <c:pt idx="174">
                  <c:v>35.983333333333334</c:v>
                </c:pt>
                <c:pt idx="175">
                  <c:v>33.550555555555555</c:v>
                </c:pt>
                <c:pt idx="176">
                  <c:v>36.516666666666666</c:v>
                </c:pt>
                <c:pt idx="177">
                  <c:v>36.299999999999997</c:v>
                </c:pt>
                <c:pt idx="178">
                  <c:v>35.450000000000003</c:v>
                </c:pt>
                <c:pt idx="179">
                  <c:v>36.216666666666669</c:v>
                </c:pt>
                <c:pt idx="180">
                  <c:v>36.866666666666667</c:v>
                </c:pt>
                <c:pt idx="181">
                  <c:v>35.833333333333336</c:v>
                </c:pt>
                <c:pt idx="182">
                  <c:v>36.216666666666669</c:v>
                </c:pt>
                <c:pt idx="183">
                  <c:v>35.85</c:v>
                </c:pt>
                <c:pt idx="184">
                  <c:v>34.380296700000002</c:v>
                </c:pt>
                <c:pt idx="185">
                  <c:v>36.266666666666666</c:v>
                </c:pt>
                <c:pt idx="186">
                  <c:v>35.783333333333331</c:v>
                </c:pt>
                <c:pt idx="187">
                  <c:v>35.4</c:v>
                </c:pt>
                <c:pt idx="188">
                  <c:v>35.25</c:v>
                </c:pt>
                <c:pt idx="189">
                  <c:v>36.35</c:v>
                </c:pt>
                <c:pt idx="190">
                  <c:v>37.016666666666666</c:v>
                </c:pt>
                <c:pt idx="191">
                  <c:v>34.716666666666669</c:v>
                </c:pt>
                <c:pt idx="192">
                  <c:v>32.967032000000003</c:v>
                </c:pt>
                <c:pt idx="193">
                  <c:v>33.800555555555555</c:v>
                </c:pt>
                <c:pt idx="194">
                  <c:v>35.233333333333334</c:v>
                </c:pt>
                <c:pt idx="195">
                  <c:v>35.75</c:v>
                </c:pt>
                <c:pt idx="196">
                  <c:v>35.43333333333333</c:v>
                </c:pt>
                <c:pt idx="197">
                  <c:v>35.033333333333331</c:v>
                </c:pt>
                <c:pt idx="198">
                  <c:v>35.25</c:v>
                </c:pt>
                <c:pt idx="199">
                  <c:v>36.35</c:v>
                </c:pt>
                <c:pt idx="200">
                  <c:v>33.800555555555555</c:v>
                </c:pt>
                <c:pt idx="201">
                  <c:v>35.43333333333333</c:v>
                </c:pt>
                <c:pt idx="202">
                  <c:v>33.70194444444445</c:v>
                </c:pt>
                <c:pt idx="203">
                  <c:v>35.333333333333336</c:v>
                </c:pt>
                <c:pt idx="204">
                  <c:v>34.866666666666667</c:v>
                </c:pt>
                <c:pt idx="205">
                  <c:v>33.65</c:v>
                </c:pt>
                <c:pt idx="206">
                  <c:v>35.93333333333333</c:v>
                </c:pt>
                <c:pt idx="207">
                  <c:v>36.733333333333334</c:v>
                </c:pt>
                <c:pt idx="208">
                  <c:v>36.916666666666664</c:v>
                </c:pt>
                <c:pt idx="209">
                  <c:v>35.383333333333333</c:v>
                </c:pt>
                <c:pt idx="210">
                  <c:v>34.93333333333333</c:v>
                </c:pt>
                <c:pt idx="211">
                  <c:v>35.383333333333333</c:v>
                </c:pt>
                <c:pt idx="212">
                  <c:v>33.68333333333333</c:v>
                </c:pt>
                <c:pt idx="213">
                  <c:v>35.733333333333334</c:v>
                </c:pt>
                <c:pt idx="214">
                  <c:v>36.516666666666666</c:v>
                </c:pt>
                <c:pt idx="215">
                  <c:v>37.233333333333334</c:v>
                </c:pt>
                <c:pt idx="216">
                  <c:v>35.56666666666667</c:v>
                </c:pt>
                <c:pt idx="217">
                  <c:v>33.518084999999999</c:v>
                </c:pt>
                <c:pt idx="218">
                  <c:v>36.533333333333331</c:v>
                </c:pt>
                <c:pt idx="219">
                  <c:v>33.387500000000003</c:v>
                </c:pt>
                <c:pt idx="220">
                  <c:v>36.18333333333333</c:v>
                </c:pt>
                <c:pt idx="221">
                  <c:v>35.233333333333334</c:v>
                </c:pt>
                <c:pt idx="222">
                  <c:v>37.083333333333336</c:v>
                </c:pt>
                <c:pt idx="223">
                  <c:v>35.4</c:v>
                </c:pt>
                <c:pt idx="224">
                  <c:v>36.549999999999997</c:v>
                </c:pt>
                <c:pt idx="225">
                  <c:v>34.466666666666669</c:v>
                </c:pt>
                <c:pt idx="226">
                  <c:v>34.68333333333333</c:v>
                </c:pt>
                <c:pt idx="227">
                  <c:v>33.666944444444439</c:v>
                </c:pt>
                <c:pt idx="228">
                  <c:v>36.966666666666669</c:v>
                </c:pt>
                <c:pt idx="229">
                  <c:v>34.983333333333334</c:v>
                </c:pt>
                <c:pt idx="230">
                  <c:v>35.416666666666664</c:v>
                </c:pt>
                <c:pt idx="231">
                  <c:v>36.666666666666664</c:v>
                </c:pt>
                <c:pt idx="232">
                  <c:v>35.483333333333334</c:v>
                </c:pt>
                <c:pt idx="233">
                  <c:v>35.43333333333333</c:v>
                </c:pt>
                <c:pt idx="234">
                  <c:v>35.666666666666664</c:v>
                </c:pt>
                <c:pt idx="235">
                  <c:v>35.283333333333331</c:v>
                </c:pt>
                <c:pt idx="236">
                  <c:v>35.516666666666666</c:v>
                </c:pt>
                <c:pt idx="237">
                  <c:v>34.4</c:v>
                </c:pt>
                <c:pt idx="238">
                  <c:v>37.333333333333336</c:v>
                </c:pt>
                <c:pt idx="239">
                  <c:v>35.516666666666666</c:v>
                </c:pt>
                <c:pt idx="240">
                  <c:v>35.516666666666666</c:v>
                </c:pt>
                <c:pt idx="241">
                  <c:v>35.416666666666664</c:v>
                </c:pt>
                <c:pt idx="242">
                  <c:v>34.404275900000002</c:v>
                </c:pt>
                <c:pt idx="243">
                  <c:v>36.366666666666667</c:v>
                </c:pt>
                <c:pt idx="244">
                  <c:v>36.799999999999997</c:v>
                </c:pt>
                <c:pt idx="245">
                  <c:v>34.716666666666669</c:v>
                </c:pt>
                <c:pt idx="246">
                  <c:v>36.866666666666667</c:v>
                </c:pt>
                <c:pt idx="247">
                  <c:v>33.799999999999997</c:v>
                </c:pt>
                <c:pt idx="248">
                  <c:v>36.6</c:v>
                </c:pt>
                <c:pt idx="249">
                  <c:v>35.866666666666667</c:v>
                </c:pt>
                <c:pt idx="250">
                  <c:v>34.700000000000003</c:v>
                </c:pt>
                <c:pt idx="251">
                  <c:v>36.283333333333331</c:v>
                </c:pt>
                <c:pt idx="252">
                  <c:v>33.034166666666664</c:v>
                </c:pt>
                <c:pt idx="253">
                  <c:v>32.958902999999999</c:v>
                </c:pt>
                <c:pt idx="254">
                  <c:v>36.333333333333336</c:v>
                </c:pt>
                <c:pt idx="255">
                  <c:v>36.533333333333331</c:v>
                </c:pt>
                <c:pt idx="256">
                  <c:v>35.68333333333333</c:v>
                </c:pt>
                <c:pt idx="257">
                  <c:v>32.958523999999997</c:v>
                </c:pt>
                <c:pt idx="258">
                  <c:v>35.216666666666669</c:v>
                </c:pt>
                <c:pt idx="259">
                  <c:v>36.466666666666669</c:v>
                </c:pt>
                <c:pt idx="260">
                  <c:v>34.666666666666664</c:v>
                </c:pt>
                <c:pt idx="261">
                  <c:v>35.633333333333333</c:v>
                </c:pt>
                <c:pt idx="262">
                  <c:v>36.666666666666664</c:v>
                </c:pt>
                <c:pt idx="263">
                  <c:v>33.766666666666666</c:v>
                </c:pt>
                <c:pt idx="264">
                  <c:v>37.616666666666667</c:v>
                </c:pt>
                <c:pt idx="265">
                  <c:v>33.716666666666669</c:v>
                </c:pt>
                <c:pt idx="266">
                  <c:v>32.953605000000003</c:v>
                </c:pt>
                <c:pt idx="267">
                  <c:v>33.700000000000003</c:v>
                </c:pt>
                <c:pt idx="268">
                  <c:v>35.4</c:v>
                </c:pt>
                <c:pt idx="269">
                  <c:v>35.43333333333333</c:v>
                </c:pt>
                <c:pt idx="270">
                  <c:v>36.583333333333336</c:v>
                </c:pt>
                <c:pt idx="271">
                  <c:v>32.735555555555557</c:v>
                </c:pt>
                <c:pt idx="272">
                  <c:v>36.049999999999997</c:v>
                </c:pt>
                <c:pt idx="273">
                  <c:v>33.518084999999999</c:v>
                </c:pt>
                <c:pt idx="274">
                  <c:v>37.083333333333336</c:v>
                </c:pt>
                <c:pt idx="275">
                  <c:v>34.716666666666669</c:v>
                </c:pt>
                <c:pt idx="276">
                  <c:v>34.4</c:v>
                </c:pt>
                <c:pt idx="277">
                  <c:v>35.549999999999997</c:v>
                </c:pt>
                <c:pt idx="278">
                  <c:v>35.216666666666669</c:v>
                </c:pt>
                <c:pt idx="279">
                  <c:v>33.783333333333331</c:v>
                </c:pt>
                <c:pt idx="280">
                  <c:v>35.43333333333333</c:v>
                </c:pt>
                <c:pt idx="281">
                  <c:v>35.43333333333333</c:v>
                </c:pt>
                <c:pt idx="282">
                  <c:v>34.388735500000003</c:v>
                </c:pt>
                <c:pt idx="283">
                  <c:v>35.483333333333334</c:v>
                </c:pt>
                <c:pt idx="284">
                  <c:v>35.31666666666667</c:v>
                </c:pt>
                <c:pt idx="285">
                  <c:v>34.016666666666666</c:v>
                </c:pt>
                <c:pt idx="286">
                  <c:v>34.666666666666664</c:v>
                </c:pt>
                <c:pt idx="287">
                  <c:v>35.9</c:v>
                </c:pt>
                <c:pt idx="288">
                  <c:v>33.65</c:v>
                </c:pt>
                <c:pt idx="289">
                  <c:v>33.735833333333332</c:v>
                </c:pt>
                <c:pt idx="290">
                  <c:v>32.768055555555556</c:v>
                </c:pt>
                <c:pt idx="291">
                  <c:v>32.956249999999997</c:v>
                </c:pt>
                <c:pt idx="292">
                  <c:v>35.450000000000003</c:v>
                </c:pt>
                <c:pt idx="293">
                  <c:v>33.462679999999999</c:v>
                </c:pt>
                <c:pt idx="294">
                  <c:v>32.833333333333336</c:v>
                </c:pt>
                <c:pt idx="295">
                  <c:v>35.799999999999997</c:v>
                </c:pt>
                <c:pt idx="296">
                  <c:v>33.633333333333333</c:v>
                </c:pt>
                <c:pt idx="297">
                  <c:v>33.018888888888888</c:v>
                </c:pt>
                <c:pt idx="298">
                  <c:v>34.766666666666666</c:v>
                </c:pt>
                <c:pt idx="299">
                  <c:v>36.283333333333331</c:v>
                </c:pt>
                <c:pt idx="300">
                  <c:v>33.766666666666666</c:v>
                </c:pt>
                <c:pt idx="301">
                  <c:v>35.416666666666664</c:v>
                </c:pt>
                <c:pt idx="302">
                  <c:v>36.166666666666664</c:v>
                </c:pt>
                <c:pt idx="303">
                  <c:v>33.611032000000002</c:v>
                </c:pt>
                <c:pt idx="304">
                  <c:v>34.866666666666667</c:v>
                </c:pt>
                <c:pt idx="305">
                  <c:v>34.166666666666664</c:v>
                </c:pt>
                <c:pt idx="306">
                  <c:v>35.9</c:v>
                </c:pt>
                <c:pt idx="307">
                  <c:v>37.533333333333331</c:v>
                </c:pt>
                <c:pt idx="308">
                  <c:v>33.555869000000001</c:v>
                </c:pt>
                <c:pt idx="309">
                  <c:v>37.216666666666669</c:v>
                </c:pt>
                <c:pt idx="310">
                  <c:v>33.85</c:v>
                </c:pt>
                <c:pt idx="311">
                  <c:v>35.68333333333333</c:v>
                </c:pt>
                <c:pt idx="312">
                  <c:v>33.733333333333334</c:v>
                </c:pt>
                <c:pt idx="313">
                  <c:v>37.383333333333333</c:v>
                </c:pt>
                <c:pt idx="314">
                  <c:v>33.733333333333334</c:v>
                </c:pt>
                <c:pt idx="315">
                  <c:v>33.347315999999999</c:v>
                </c:pt>
                <c:pt idx="316">
                  <c:v>32.901944444444446</c:v>
                </c:pt>
                <c:pt idx="317">
                  <c:v>35.983333333333334</c:v>
                </c:pt>
                <c:pt idx="318">
                  <c:v>33.071131999999999</c:v>
                </c:pt>
                <c:pt idx="319">
                  <c:v>37.516666666666666</c:v>
                </c:pt>
                <c:pt idx="320">
                  <c:v>33.651666666666664</c:v>
                </c:pt>
                <c:pt idx="321">
                  <c:v>33.262926999999998</c:v>
                </c:pt>
                <c:pt idx="322">
                  <c:v>32.774788999999998</c:v>
                </c:pt>
                <c:pt idx="323">
                  <c:v>35.516666666666666</c:v>
                </c:pt>
                <c:pt idx="324">
                  <c:v>34.333333333333336</c:v>
                </c:pt>
                <c:pt idx="325">
                  <c:v>33.818888888888893</c:v>
                </c:pt>
                <c:pt idx="326">
                  <c:v>33.703657</c:v>
                </c:pt>
                <c:pt idx="327">
                  <c:v>36.049999999999997</c:v>
                </c:pt>
                <c:pt idx="328">
                  <c:v>34.118611111111115</c:v>
                </c:pt>
                <c:pt idx="329">
                  <c:v>34.416944444444439</c:v>
                </c:pt>
                <c:pt idx="330">
                  <c:v>33.851666666666667</c:v>
                </c:pt>
                <c:pt idx="331">
                  <c:v>33.651944444444446</c:v>
                </c:pt>
                <c:pt idx="332">
                  <c:v>34.25138888888889</c:v>
                </c:pt>
                <c:pt idx="333">
                  <c:v>33.984444444444442</c:v>
                </c:pt>
                <c:pt idx="334">
                  <c:v>33.785555555555554</c:v>
                </c:pt>
                <c:pt idx="335">
                  <c:v>33.902222222222221</c:v>
                </c:pt>
              </c:numCache>
            </c:numRef>
          </c:xVal>
          <c:yVal>
            <c:numRef>
              <c:f>data!$DW$2:$DW$2850</c:f>
              <c:numCache>
                <c:formatCode>General</c:formatCode>
                <c:ptCount val="336"/>
                <c:pt idx="0">
                  <c:v>817.86969539892118</c:v>
                </c:pt>
                <c:pt idx="1">
                  <c:v>607.74720990943445</c:v>
                </c:pt>
                <c:pt idx="2">
                  <c:v>577.0429376729237</c:v>
                </c:pt>
                <c:pt idx="3">
                  <c:v>547.1127085860121</c:v>
                </c:pt>
                <c:pt idx="4">
                  <c:v>461.50965279540469</c:v>
                </c:pt>
                <c:pt idx="5">
                  <c:v>440.85338356269017</c:v>
                </c:pt>
                <c:pt idx="6">
                  <c:v>424.84569063831975</c:v>
                </c:pt>
                <c:pt idx="7">
                  <c:v>424.22027337826302</c:v>
                </c:pt>
                <c:pt idx="8">
                  <c:v>413.89689247771554</c:v>
                </c:pt>
                <c:pt idx="9">
                  <c:v>411.47279659600133</c:v>
                </c:pt>
                <c:pt idx="10">
                  <c:v>401.59896880757879</c:v>
                </c:pt>
                <c:pt idx="11">
                  <c:v>400.36499740625209</c:v>
                </c:pt>
                <c:pt idx="12">
                  <c:v>393.2260941924809</c:v>
                </c:pt>
                <c:pt idx="13">
                  <c:v>385.83998516864727</c:v>
                </c:pt>
                <c:pt idx="14">
                  <c:v>379.72067372605892</c:v>
                </c:pt>
                <c:pt idx="15">
                  <c:v>378.65132151149373</c:v>
                </c:pt>
                <c:pt idx="16">
                  <c:v>364.96467170801634</c:v>
                </c:pt>
                <c:pt idx="17">
                  <c:v>364.95604141167644</c:v>
                </c:pt>
                <c:pt idx="18">
                  <c:v>363.53337935391772</c:v>
                </c:pt>
                <c:pt idx="19">
                  <c:v>355.06507770055532</c:v>
                </c:pt>
                <c:pt idx="20">
                  <c:v>354.30875297815226</c:v>
                </c:pt>
                <c:pt idx="21">
                  <c:v>354.00105497461368</c:v>
                </c:pt>
                <c:pt idx="22">
                  <c:v>353.09188536492741</c:v>
                </c:pt>
                <c:pt idx="23">
                  <c:v>353.08877320655881</c:v>
                </c:pt>
                <c:pt idx="24">
                  <c:v>351.35771966822745</c:v>
                </c:pt>
                <c:pt idx="25">
                  <c:v>350.93618504793466</c:v>
                </c:pt>
                <c:pt idx="26">
                  <c:v>350.87578832119118</c:v>
                </c:pt>
                <c:pt idx="27">
                  <c:v>350.33066230395679</c:v>
                </c:pt>
                <c:pt idx="28">
                  <c:v>349.9813320454623</c:v>
                </c:pt>
                <c:pt idx="29">
                  <c:v>349.72882824487795</c:v>
                </c:pt>
                <c:pt idx="30">
                  <c:v>348.28997257830065</c:v>
                </c:pt>
                <c:pt idx="31">
                  <c:v>347.8648204218469</c:v>
                </c:pt>
                <c:pt idx="32">
                  <c:v>345.69216349751309</c:v>
                </c:pt>
                <c:pt idx="33">
                  <c:v>345.55779362549237</c:v>
                </c:pt>
                <c:pt idx="34">
                  <c:v>344.08916911197502</c:v>
                </c:pt>
                <c:pt idx="35">
                  <c:v>343.45323305887729</c:v>
                </c:pt>
                <c:pt idx="36">
                  <c:v>341.99566519421921</c:v>
                </c:pt>
                <c:pt idx="37">
                  <c:v>341.38783368846629</c:v>
                </c:pt>
                <c:pt idx="38">
                  <c:v>339.61704434548005</c:v>
                </c:pt>
                <c:pt idx="39">
                  <c:v>338.23326350179838</c:v>
                </c:pt>
                <c:pt idx="40">
                  <c:v>338.02564595286123</c:v>
                </c:pt>
                <c:pt idx="41">
                  <c:v>337.50972830917044</c:v>
                </c:pt>
                <c:pt idx="42">
                  <c:v>337.07207673203897</c:v>
                </c:pt>
                <c:pt idx="43">
                  <c:v>336.73620804849827</c:v>
                </c:pt>
                <c:pt idx="44">
                  <c:v>336.50769205709986</c:v>
                </c:pt>
                <c:pt idx="45">
                  <c:v>334.84785479176384</c:v>
                </c:pt>
                <c:pt idx="46">
                  <c:v>334.53114339831495</c:v>
                </c:pt>
                <c:pt idx="47">
                  <c:v>333.56640072204419</c:v>
                </c:pt>
                <c:pt idx="48">
                  <c:v>333.36907870399352</c:v>
                </c:pt>
                <c:pt idx="49">
                  <c:v>333.08022063418878</c:v>
                </c:pt>
                <c:pt idx="50">
                  <c:v>332.8322047055172</c:v>
                </c:pt>
                <c:pt idx="51">
                  <c:v>331.24772354109217</c:v>
                </c:pt>
                <c:pt idx="52">
                  <c:v>330.79972498639017</c:v>
                </c:pt>
                <c:pt idx="53">
                  <c:v>328.54311794514524</c:v>
                </c:pt>
                <c:pt idx="54">
                  <c:v>327.96410752957718</c:v>
                </c:pt>
                <c:pt idx="55">
                  <c:v>327.83690655584712</c:v>
                </c:pt>
                <c:pt idx="56">
                  <c:v>327.42844509511241</c:v>
                </c:pt>
                <c:pt idx="57">
                  <c:v>326.78435902963326</c:v>
                </c:pt>
                <c:pt idx="58">
                  <c:v>326.1210348096364</c:v>
                </c:pt>
                <c:pt idx="59">
                  <c:v>324.73462513186996</c:v>
                </c:pt>
                <c:pt idx="60">
                  <c:v>324.65052590436449</c:v>
                </c:pt>
                <c:pt idx="61">
                  <c:v>323.15507185777972</c:v>
                </c:pt>
                <c:pt idx="62">
                  <c:v>322.61205207521567</c:v>
                </c:pt>
                <c:pt idx="63">
                  <c:v>322.26490099586664</c:v>
                </c:pt>
                <c:pt idx="64">
                  <c:v>321.56728677968772</c:v>
                </c:pt>
                <c:pt idx="65">
                  <c:v>321.50360511687256</c:v>
                </c:pt>
                <c:pt idx="66">
                  <c:v>321.42834106049435</c:v>
                </c:pt>
                <c:pt idx="67">
                  <c:v>320.60644390740822</c:v>
                </c:pt>
                <c:pt idx="68">
                  <c:v>320.22200054722208</c:v>
                </c:pt>
                <c:pt idx="69">
                  <c:v>320.19318676540405</c:v>
                </c:pt>
                <c:pt idx="70">
                  <c:v>319.45919229518466</c:v>
                </c:pt>
                <c:pt idx="71">
                  <c:v>318.97909887109898</c:v>
                </c:pt>
                <c:pt idx="72">
                  <c:v>318.78882572913665</c:v>
                </c:pt>
                <c:pt idx="73">
                  <c:v>318.54763366709233</c:v>
                </c:pt>
                <c:pt idx="74">
                  <c:v>318.01335004587332</c:v>
                </c:pt>
                <c:pt idx="75">
                  <c:v>317.26068339136009</c:v>
                </c:pt>
                <c:pt idx="76">
                  <c:v>316.7984478179423</c:v>
                </c:pt>
                <c:pt idx="77">
                  <c:v>316.69942094431866</c:v>
                </c:pt>
                <c:pt idx="78">
                  <c:v>316.49977637420852</c:v>
                </c:pt>
                <c:pt idx="79">
                  <c:v>316.28826466334351</c:v>
                </c:pt>
                <c:pt idx="80">
                  <c:v>315.98295635813588</c:v>
                </c:pt>
                <c:pt idx="81">
                  <c:v>315.75128651282745</c:v>
                </c:pt>
                <c:pt idx="82">
                  <c:v>315.5796016949916</c:v>
                </c:pt>
                <c:pt idx="83">
                  <c:v>315.04149232039617</c:v>
                </c:pt>
                <c:pt idx="84">
                  <c:v>314.63774614656677</c:v>
                </c:pt>
                <c:pt idx="85">
                  <c:v>314.51357555847522</c:v>
                </c:pt>
                <c:pt idx="86">
                  <c:v>313.8897973171978</c:v>
                </c:pt>
                <c:pt idx="87">
                  <c:v>313.37353207017003</c:v>
                </c:pt>
                <c:pt idx="88">
                  <c:v>313.35124144455023</c:v>
                </c:pt>
                <c:pt idx="89">
                  <c:v>313.00557751947474</c:v>
                </c:pt>
                <c:pt idx="90">
                  <c:v>312.93869430966288</c:v>
                </c:pt>
                <c:pt idx="91">
                  <c:v>312.80612308809424</c:v>
                </c:pt>
                <c:pt idx="92">
                  <c:v>311.97077206586619</c:v>
                </c:pt>
                <c:pt idx="93">
                  <c:v>311.7231596726769</c:v>
                </c:pt>
                <c:pt idx="94">
                  <c:v>311.58108076302955</c:v>
                </c:pt>
                <c:pt idx="95">
                  <c:v>311.47389440093417</c:v>
                </c:pt>
                <c:pt idx="96">
                  <c:v>311.19369529029598</c:v>
                </c:pt>
                <c:pt idx="97">
                  <c:v>310.53595072807809</c:v>
                </c:pt>
                <c:pt idx="98">
                  <c:v>310.33246242608811</c:v>
                </c:pt>
                <c:pt idx="99">
                  <c:v>310.20262331223199</c:v>
                </c:pt>
                <c:pt idx="100">
                  <c:v>310.01833274331108</c:v>
                </c:pt>
                <c:pt idx="101">
                  <c:v>309.96321913738052</c:v>
                </c:pt>
                <c:pt idx="102">
                  <c:v>309.58061199024718</c:v>
                </c:pt>
                <c:pt idx="103">
                  <c:v>309.18159129078049</c:v>
                </c:pt>
                <c:pt idx="104">
                  <c:v>309.10998532820554</c:v>
                </c:pt>
                <c:pt idx="105">
                  <c:v>308.62919814014873</c:v>
                </c:pt>
                <c:pt idx="106">
                  <c:v>307.04604237419409</c:v>
                </c:pt>
                <c:pt idx="107">
                  <c:v>305.91011242078162</c:v>
                </c:pt>
                <c:pt idx="108">
                  <c:v>305.6688467698886</c:v>
                </c:pt>
                <c:pt idx="109">
                  <c:v>305.5740594236625</c:v>
                </c:pt>
                <c:pt idx="110">
                  <c:v>304.73340662993661</c:v>
                </c:pt>
                <c:pt idx="111">
                  <c:v>304.67087210829749</c:v>
                </c:pt>
                <c:pt idx="112">
                  <c:v>304.28594842011069</c:v>
                </c:pt>
                <c:pt idx="113">
                  <c:v>304.20126839379674</c:v>
                </c:pt>
                <c:pt idx="114">
                  <c:v>303.84738381363019</c:v>
                </c:pt>
                <c:pt idx="115">
                  <c:v>303.79101890828889</c:v>
                </c:pt>
                <c:pt idx="116">
                  <c:v>303.43158414373289</c:v>
                </c:pt>
                <c:pt idx="117">
                  <c:v>303.36660676596097</c:v>
                </c:pt>
                <c:pt idx="118">
                  <c:v>303.35319762734599</c:v>
                </c:pt>
                <c:pt idx="119">
                  <c:v>303.17128273919553</c:v>
                </c:pt>
                <c:pt idx="120">
                  <c:v>303.17077561350266</c:v>
                </c:pt>
                <c:pt idx="121">
                  <c:v>303.14050132296433</c:v>
                </c:pt>
                <c:pt idx="122">
                  <c:v>302.98696550017752</c:v>
                </c:pt>
                <c:pt idx="123">
                  <c:v>302.50017537061524</c:v>
                </c:pt>
                <c:pt idx="124">
                  <c:v>302.24474831487828</c:v>
                </c:pt>
                <c:pt idx="125">
                  <c:v>302.21596549988743</c:v>
                </c:pt>
                <c:pt idx="126">
                  <c:v>302.0499043494346</c:v>
                </c:pt>
                <c:pt idx="127">
                  <c:v>301.95699258105935</c:v>
                </c:pt>
                <c:pt idx="128">
                  <c:v>301.87355978880714</c:v>
                </c:pt>
                <c:pt idx="129">
                  <c:v>301.60964345483404</c:v>
                </c:pt>
                <c:pt idx="130">
                  <c:v>301.36855553149496</c:v>
                </c:pt>
                <c:pt idx="131">
                  <c:v>301.11644479198827</c:v>
                </c:pt>
                <c:pt idx="132">
                  <c:v>301.10653181703037</c:v>
                </c:pt>
                <c:pt idx="133">
                  <c:v>300.78878185567669</c:v>
                </c:pt>
                <c:pt idx="134">
                  <c:v>300.54403795482756</c:v>
                </c:pt>
                <c:pt idx="135">
                  <c:v>300.54361986455501</c:v>
                </c:pt>
                <c:pt idx="136">
                  <c:v>300.45073553019279</c:v>
                </c:pt>
                <c:pt idx="137">
                  <c:v>300.39262634779936</c:v>
                </c:pt>
                <c:pt idx="138">
                  <c:v>300.32778319105847</c:v>
                </c:pt>
                <c:pt idx="139">
                  <c:v>300.22028905825692</c:v>
                </c:pt>
                <c:pt idx="140">
                  <c:v>300.18378250066979</c:v>
                </c:pt>
                <c:pt idx="141">
                  <c:v>300.09261580297141</c:v>
                </c:pt>
                <c:pt idx="142">
                  <c:v>299.77928219323138</c:v>
                </c:pt>
                <c:pt idx="143">
                  <c:v>299.69150773340209</c:v>
                </c:pt>
                <c:pt idx="144">
                  <c:v>299.68088014234752</c:v>
                </c:pt>
                <c:pt idx="145">
                  <c:v>299.65281760780584</c:v>
                </c:pt>
                <c:pt idx="146">
                  <c:v>299.47530831894301</c:v>
                </c:pt>
                <c:pt idx="147">
                  <c:v>298.94210158718363</c:v>
                </c:pt>
                <c:pt idx="148">
                  <c:v>298.741298668556</c:v>
                </c:pt>
                <c:pt idx="149">
                  <c:v>298.59380712133623</c:v>
                </c:pt>
                <c:pt idx="150">
                  <c:v>298.48866366919367</c:v>
                </c:pt>
                <c:pt idx="151">
                  <c:v>297.90646254111658</c:v>
                </c:pt>
                <c:pt idx="152">
                  <c:v>297.83777020137228</c:v>
                </c:pt>
                <c:pt idx="153">
                  <c:v>297.78948240826662</c:v>
                </c:pt>
                <c:pt idx="154">
                  <c:v>297.62371462716976</c:v>
                </c:pt>
                <c:pt idx="155">
                  <c:v>297.39503526767413</c:v>
                </c:pt>
                <c:pt idx="156">
                  <c:v>297.14677763937948</c:v>
                </c:pt>
                <c:pt idx="157">
                  <c:v>296.77862265854503</c:v>
                </c:pt>
                <c:pt idx="158">
                  <c:v>296.37960769559095</c:v>
                </c:pt>
                <c:pt idx="159">
                  <c:v>296.36910039871663</c:v>
                </c:pt>
                <c:pt idx="160">
                  <c:v>296.23778551079806</c:v>
                </c:pt>
                <c:pt idx="161">
                  <c:v>295.82922681495813</c:v>
                </c:pt>
                <c:pt idx="162">
                  <c:v>295.65725232845188</c:v>
                </c:pt>
                <c:pt idx="163">
                  <c:v>294.29915017599239</c:v>
                </c:pt>
                <c:pt idx="164">
                  <c:v>294.03025610065066</c:v>
                </c:pt>
                <c:pt idx="165">
                  <c:v>293.92320280065854</c:v>
                </c:pt>
                <c:pt idx="166">
                  <c:v>293.78654348957497</c:v>
                </c:pt>
                <c:pt idx="167">
                  <c:v>293.52129433878719</c:v>
                </c:pt>
                <c:pt idx="168">
                  <c:v>293.47908517587558</c:v>
                </c:pt>
                <c:pt idx="169">
                  <c:v>292.72406969185027</c:v>
                </c:pt>
                <c:pt idx="170">
                  <c:v>292.5844676782803</c:v>
                </c:pt>
                <c:pt idx="171">
                  <c:v>292.08733383283931</c:v>
                </c:pt>
                <c:pt idx="172">
                  <c:v>292.08516171976157</c:v>
                </c:pt>
                <c:pt idx="173">
                  <c:v>292.06857306540462</c:v>
                </c:pt>
                <c:pt idx="174">
                  <c:v>292.05559484476311</c:v>
                </c:pt>
                <c:pt idx="175">
                  <c:v>291.91302457523403</c:v>
                </c:pt>
                <c:pt idx="176">
                  <c:v>291.79088871663731</c:v>
                </c:pt>
                <c:pt idx="177">
                  <c:v>291.70584672648454</c:v>
                </c:pt>
                <c:pt idx="178">
                  <c:v>291.65380225967982</c:v>
                </c:pt>
                <c:pt idx="179">
                  <c:v>291.57510646310897</c:v>
                </c:pt>
                <c:pt idx="180">
                  <c:v>291.17919791164178</c:v>
                </c:pt>
                <c:pt idx="181">
                  <c:v>291.1555200080802</c:v>
                </c:pt>
                <c:pt idx="182">
                  <c:v>291.05916242958773</c:v>
                </c:pt>
                <c:pt idx="183">
                  <c:v>290.94355027646895</c:v>
                </c:pt>
                <c:pt idx="184">
                  <c:v>290.91380778627973</c:v>
                </c:pt>
                <c:pt idx="185">
                  <c:v>290.84210726399886</c:v>
                </c:pt>
                <c:pt idx="186">
                  <c:v>290.7550608365483</c:v>
                </c:pt>
                <c:pt idx="187">
                  <c:v>290.74490249114422</c:v>
                </c:pt>
                <c:pt idx="188">
                  <c:v>290.29584474690517</c:v>
                </c:pt>
                <c:pt idx="189">
                  <c:v>289.87059857811477</c:v>
                </c:pt>
                <c:pt idx="190">
                  <c:v>289.85915892834078</c:v>
                </c:pt>
                <c:pt idx="191">
                  <c:v>289.8357464522694</c:v>
                </c:pt>
                <c:pt idx="192">
                  <c:v>289.67656594028603</c:v>
                </c:pt>
                <c:pt idx="193">
                  <c:v>289.41814623057473</c:v>
                </c:pt>
                <c:pt idx="194">
                  <c:v>289.35933914295487</c:v>
                </c:pt>
                <c:pt idx="195">
                  <c:v>289.23674769600143</c:v>
                </c:pt>
                <c:pt idx="196">
                  <c:v>289.13548954415984</c:v>
                </c:pt>
                <c:pt idx="197">
                  <c:v>289.08136243633265</c:v>
                </c:pt>
                <c:pt idx="198">
                  <c:v>289.07286451995282</c:v>
                </c:pt>
                <c:pt idx="199">
                  <c:v>288.99101731685795</c:v>
                </c:pt>
                <c:pt idx="200">
                  <c:v>288.70787921895339</c:v>
                </c:pt>
                <c:pt idx="201">
                  <c:v>288.52276377103078</c:v>
                </c:pt>
                <c:pt idx="202">
                  <c:v>288.49369482932627</c:v>
                </c:pt>
                <c:pt idx="203">
                  <c:v>288.167322239253</c:v>
                </c:pt>
                <c:pt idx="204">
                  <c:v>288.10246715613778</c:v>
                </c:pt>
                <c:pt idx="205">
                  <c:v>287.84192895984626</c:v>
                </c:pt>
                <c:pt idx="206">
                  <c:v>287.83555078441645</c:v>
                </c:pt>
                <c:pt idx="207">
                  <c:v>287.72888976734617</c:v>
                </c:pt>
                <c:pt idx="208">
                  <c:v>287.44066260166272</c:v>
                </c:pt>
                <c:pt idx="209">
                  <c:v>287.10397916188555</c:v>
                </c:pt>
                <c:pt idx="210">
                  <c:v>286.70484604094071</c:v>
                </c:pt>
                <c:pt idx="211">
                  <c:v>286.66600334201854</c:v>
                </c:pt>
                <c:pt idx="212">
                  <c:v>286.53868263124463</c:v>
                </c:pt>
                <c:pt idx="213">
                  <c:v>286.52709162851517</c:v>
                </c:pt>
                <c:pt idx="214">
                  <c:v>286.37887028760235</c:v>
                </c:pt>
                <c:pt idx="215">
                  <c:v>286.35429607492557</c:v>
                </c:pt>
                <c:pt idx="216">
                  <c:v>286.2490497350239</c:v>
                </c:pt>
                <c:pt idx="217">
                  <c:v>286.08381059869089</c:v>
                </c:pt>
                <c:pt idx="218">
                  <c:v>285.88384453417501</c:v>
                </c:pt>
                <c:pt idx="219">
                  <c:v>285.81488546556784</c:v>
                </c:pt>
                <c:pt idx="220">
                  <c:v>285.60716275774337</c:v>
                </c:pt>
                <c:pt idx="221">
                  <c:v>285.52114598172034</c:v>
                </c:pt>
                <c:pt idx="222">
                  <c:v>285.42296544462994</c:v>
                </c:pt>
                <c:pt idx="223">
                  <c:v>285.25841043942137</c:v>
                </c:pt>
                <c:pt idx="224">
                  <c:v>285.08030468464824</c:v>
                </c:pt>
                <c:pt idx="225">
                  <c:v>285.04931311319081</c:v>
                </c:pt>
                <c:pt idx="226">
                  <c:v>284.77730053212633</c:v>
                </c:pt>
                <c:pt idx="227">
                  <c:v>284.76959695846369</c:v>
                </c:pt>
                <c:pt idx="228">
                  <c:v>284.4028432298503</c:v>
                </c:pt>
                <c:pt idx="229">
                  <c:v>284.06427775934839</c:v>
                </c:pt>
                <c:pt idx="230">
                  <c:v>283.82676356728052</c:v>
                </c:pt>
                <c:pt idx="231">
                  <c:v>283.1800914623883</c:v>
                </c:pt>
                <c:pt idx="232">
                  <c:v>283.0560624650509</c:v>
                </c:pt>
                <c:pt idx="233">
                  <c:v>283.00387349370743</c:v>
                </c:pt>
                <c:pt idx="234">
                  <c:v>282.85623247491355</c:v>
                </c:pt>
                <c:pt idx="235">
                  <c:v>282.58343884117596</c:v>
                </c:pt>
                <c:pt idx="236">
                  <c:v>282.54509095186722</c:v>
                </c:pt>
                <c:pt idx="237">
                  <c:v>282.42454923174057</c:v>
                </c:pt>
                <c:pt idx="238">
                  <c:v>282.3358455995774</c:v>
                </c:pt>
                <c:pt idx="239">
                  <c:v>282.27466825160303</c:v>
                </c:pt>
                <c:pt idx="240">
                  <c:v>282.20377007011996</c:v>
                </c:pt>
                <c:pt idx="241">
                  <c:v>282.18227515359354</c:v>
                </c:pt>
                <c:pt idx="242">
                  <c:v>282.04277954541749</c:v>
                </c:pt>
                <c:pt idx="243">
                  <c:v>282.01151172910892</c:v>
                </c:pt>
                <c:pt idx="244">
                  <c:v>281.92206514196846</c:v>
                </c:pt>
                <c:pt idx="245">
                  <c:v>281.81312501174386</c:v>
                </c:pt>
                <c:pt idx="246">
                  <c:v>281.79687509827988</c:v>
                </c:pt>
                <c:pt idx="247">
                  <c:v>281.4865055662184</c:v>
                </c:pt>
                <c:pt idx="248">
                  <c:v>281.26948507882395</c:v>
                </c:pt>
                <c:pt idx="249">
                  <c:v>281.09371722728525</c:v>
                </c:pt>
                <c:pt idx="250">
                  <c:v>280.98588474430744</c:v>
                </c:pt>
                <c:pt idx="251">
                  <c:v>280.89495777061973</c:v>
                </c:pt>
                <c:pt idx="252">
                  <c:v>280.60174972810324</c:v>
                </c:pt>
                <c:pt idx="253">
                  <c:v>280.17008067089569</c:v>
                </c:pt>
                <c:pt idx="254">
                  <c:v>280.14442279819053</c:v>
                </c:pt>
                <c:pt idx="255">
                  <c:v>279.85834684397207</c:v>
                </c:pt>
                <c:pt idx="256">
                  <c:v>279.5799508347892</c:v>
                </c:pt>
                <c:pt idx="257">
                  <c:v>279.40845293381204</c:v>
                </c:pt>
                <c:pt idx="258">
                  <c:v>279.33390090128125</c:v>
                </c:pt>
                <c:pt idx="259">
                  <c:v>279.08237952442067</c:v>
                </c:pt>
                <c:pt idx="260">
                  <c:v>279.0697650121204</c:v>
                </c:pt>
                <c:pt idx="261">
                  <c:v>279.03328482819501</c:v>
                </c:pt>
                <c:pt idx="262">
                  <c:v>278.95549949763551</c:v>
                </c:pt>
                <c:pt idx="263">
                  <c:v>278.69791741586755</c:v>
                </c:pt>
                <c:pt idx="264">
                  <c:v>278.69572754610135</c:v>
                </c:pt>
                <c:pt idx="265">
                  <c:v>278.61580076995153</c:v>
                </c:pt>
                <c:pt idx="266">
                  <c:v>278.1322373723047</c:v>
                </c:pt>
                <c:pt idx="267">
                  <c:v>278.08274195092883</c:v>
                </c:pt>
                <c:pt idx="268">
                  <c:v>278.0064284671106</c:v>
                </c:pt>
                <c:pt idx="269">
                  <c:v>277.98726618409489</c:v>
                </c:pt>
                <c:pt idx="270">
                  <c:v>277.89401543559222</c:v>
                </c:pt>
                <c:pt idx="271">
                  <c:v>277.83707072678862</c:v>
                </c:pt>
                <c:pt idx="272">
                  <c:v>277.78718241486172</c:v>
                </c:pt>
                <c:pt idx="273">
                  <c:v>277.68624603522903</c:v>
                </c:pt>
                <c:pt idx="274">
                  <c:v>277.52829561174883</c:v>
                </c:pt>
                <c:pt idx="275">
                  <c:v>277.45738319945104</c:v>
                </c:pt>
                <c:pt idx="276">
                  <c:v>277.44388101449726</c:v>
                </c:pt>
                <c:pt idx="277">
                  <c:v>277.40504669817778</c:v>
                </c:pt>
                <c:pt idx="278">
                  <c:v>277.38808485332515</c:v>
                </c:pt>
                <c:pt idx="279">
                  <c:v>277.0957338254143</c:v>
                </c:pt>
                <c:pt idx="280">
                  <c:v>276.34389701919969</c:v>
                </c:pt>
                <c:pt idx="281">
                  <c:v>276.26337749122627</c:v>
                </c:pt>
                <c:pt idx="282">
                  <c:v>276.23591895896311</c:v>
                </c:pt>
                <c:pt idx="283">
                  <c:v>275.99858261294037</c:v>
                </c:pt>
                <c:pt idx="284">
                  <c:v>275.97926356161395</c:v>
                </c:pt>
                <c:pt idx="285">
                  <c:v>275.85161319633636</c:v>
                </c:pt>
                <c:pt idx="286">
                  <c:v>275.83327083058271</c:v>
                </c:pt>
                <c:pt idx="287">
                  <c:v>275.73387861242725</c:v>
                </c:pt>
                <c:pt idx="288">
                  <c:v>275.53738439887314</c:v>
                </c:pt>
                <c:pt idx="289">
                  <c:v>275.43917324089057</c:v>
                </c:pt>
                <c:pt idx="290">
                  <c:v>275.4076236395901</c:v>
                </c:pt>
                <c:pt idx="291">
                  <c:v>274.88585703058573</c:v>
                </c:pt>
                <c:pt idx="292">
                  <c:v>274.27547800957223</c:v>
                </c:pt>
                <c:pt idx="293">
                  <c:v>274.1733017216967</c:v>
                </c:pt>
                <c:pt idx="294">
                  <c:v>273.98209344831872</c:v>
                </c:pt>
                <c:pt idx="295">
                  <c:v>273.74748306324335</c:v>
                </c:pt>
                <c:pt idx="296">
                  <c:v>273.68178501121679</c:v>
                </c:pt>
                <c:pt idx="297">
                  <c:v>273.46356126109885</c:v>
                </c:pt>
                <c:pt idx="298">
                  <c:v>273.23839342049962</c:v>
                </c:pt>
                <c:pt idx="299">
                  <c:v>273.22057635541148</c:v>
                </c:pt>
                <c:pt idx="300">
                  <c:v>272.35432952267911</c:v>
                </c:pt>
                <c:pt idx="301">
                  <c:v>271.47487838814504</c:v>
                </c:pt>
                <c:pt idx="302">
                  <c:v>270.99510829117514</c:v>
                </c:pt>
                <c:pt idx="303">
                  <c:v>270.47478159028378</c:v>
                </c:pt>
                <c:pt idx="304">
                  <c:v>270.3105516820965</c:v>
                </c:pt>
                <c:pt idx="305">
                  <c:v>270.0906093827935</c:v>
                </c:pt>
                <c:pt idx="306">
                  <c:v>269.63936588580475</c:v>
                </c:pt>
                <c:pt idx="307">
                  <c:v>269.63277141165781</c:v>
                </c:pt>
                <c:pt idx="308">
                  <c:v>269.05604505572137</c:v>
                </c:pt>
                <c:pt idx="309">
                  <c:v>268.90116294025574</c:v>
                </c:pt>
                <c:pt idx="310">
                  <c:v>268.7326760914105</c:v>
                </c:pt>
                <c:pt idx="311">
                  <c:v>268.53398431610395</c:v>
                </c:pt>
                <c:pt idx="312">
                  <c:v>267.97065976909488</c:v>
                </c:pt>
                <c:pt idx="313">
                  <c:v>267.2976987054509</c:v>
                </c:pt>
                <c:pt idx="314">
                  <c:v>266.16923721280074</c:v>
                </c:pt>
                <c:pt idx="315">
                  <c:v>265.51707747325202</c:v>
                </c:pt>
                <c:pt idx="316">
                  <c:v>265.32089443796565</c:v>
                </c:pt>
                <c:pt idx="317">
                  <c:v>264.33092358611185</c:v>
                </c:pt>
                <c:pt idx="318">
                  <c:v>263.68449026942301</c:v>
                </c:pt>
                <c:pt idx="319">
                  <c:v>262.69748231364053</c:v>
                </c:pt>
                <c:pt idx="320">
                  <c:v>261.77985684832038</c:v>
                </c:pt>
                <c:pt idx="321">
                  <c:v>261.71579016135615</c:v>
                </c:pt>
                <c:pt idx="322">
                  <c:v>261.39396805061949</c:v>
                </c:pt>
                <c:pt idx="323">
                  <c:v>260.17150365842531</c:v>
                </c:pt>
                <c:pt idx="324">
                  <c:v>258.59267355087457</c:v>
                </c:pt>
                <c:pt idx="325">
                  <c:v>258.54545866626222</c:v>
                </c:pt>
                <c:pt idx="326">
                  <c:v>257.07009593967689</c:v>
                </c:pt>
                <c:pt idx="327">
                  <c:v>257.05611963742331</c:v>
                </c:pt>
                <c:pt idx="328">
                  <c:v>255.69447207117685</c:v>
                </c:pt>
                <c:pt idx="329">
                  <c:v>254.89708541469125</c:v>
                </c:pt>
                <c:pt idx="330">
                  <c:v>253.51792005080236</c:v>
                </c:pt>
                <c:pt idx="331">
                  <c:v>249.47569233969583</c:v>
                </c:pt>
                <c:pt idx="332">
                  <c:v>249.29014568732205</c:v>
                </c:pt>
                <c:pt idx="333">
                  <c:v>247.52013175614198</c:v>
                </c:pt>
                <c:pt idx="334">
                  <c:v>246.04637129797214</c:v>
                </c:pt>
                <c:pt idx="335">
                  <c:v>244.48862125199634</c:v>
                </c:pt>
              </c:numCache>
            </c:numRef>
          </c:yVal>
          <c:smooth val="0"/>
          <c:extLst>
            <c:ext xmlns:c16="http://schemas.microsoft.com/office/drawing/2014/chart" uri="{C3380CC4-5D6E-409C-BE32-E72D297353CC}">
              <c16:uniqueId val="{00000000-430E-4EE4-89A0-46ECCD4D9D9E}"/>
            </c:ext>
          </c:extLst>
        </c:ser>
        <c:dLbls>
          <c:showLegendKey val="0"/>
          <c:showVal val="0"/>
          <c:showCatName val="0"/>
          <c:showSerName val="0"/>
          <c:showPercent val="0"/>
          <c:showBubbleSize val="0"/>
        </c:dLbls>
        <c:axId val="-506522016"/>
        <c:axId val="-506520384"/>
      </c:scatterChart>
      <c:valAx>
        <c:axId val="-506522016"/>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sz="1800" dirty="0"/>
                  <a:t>Latitude</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6520384"/>
        <c:crosses val="autoZero"/>
        <c:crossBetween val="midCat"/>
      </c:valAx>
      <c:valAx>
        <c:axId val="-506520384"/>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sz="1800" dirty="0"/>
                  <a:t>ppt</a:t>
                </a:r>
                <a:r>
                  <a:rPr lang="en-US" sz="1800" baseline="0" dirty="0"/>
                  <a:t> of HCFC-22</a:t>
                </a:r>
                <a:endParaRPr lang="en-US" sz="1800" dirty="0"/>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6522016"/>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prstClr val="black"/>
                </a:solidFill>
                <a:latin typeface="+mn-lt"/>
                <a:ea typeface="+mn-ea"/>
                <a:cs typeface="+mn-cs"/>
              </a:defRPr>
            </a:pPr>
            <a:r>
              <a:rPr lang="en-US" sz="2400" b="1" i="0" baseline="0" dirty="0">
                <a:effectLst/>
              </a:rPr>
              <a:t>HCFC-141b Mixing Ratios for SARP 2018, all Flights</a:t>
            </a:r>
            <a:endParaRPr lang="en-US" sz="2400" dirty="0">
              <a:effectLst/>
            </a:endParaRPr>
          </a:p>
        </c:rich>
      </c:tx>
      <c:overlay val="0"/>
    </c:title>
    <c:autoTitleDeleted val="0"/>
    <c:plotArea>
      <c:layout/>
      <c:scatterChart>
        <c:scatterStyle val="lineMarker"/>
        <c:varyColors val="0"/>
        <c:ser>
          <c:idx val="0"/>
          <c:order val="0"/>
          <c:spPr>
            <a:ln w="19050" cap="rnd">
              <a:noFill/>
              <a:round/>
            </a:ln>
            <a:effectLst/>
          </c:spPr>
          <c:marker>
            <c:symbol val="circle"/>
            <c:size val="8"/>
            <c:spPr>
              <a:solidFill>
                <a:schemeClr val="accent5"/>
              </a:solidFill>
              <a:ln w="9525">
                <a:solidFill>
                  <a:srgbClr val="002060"/>
                </a:solidFill>
              </a:ln>
              <a:effectLst/>
            </c:spPr>
          </c:marker>
          <c:xVal>
            <c:numRef>
              <c:f>data!$DV$2:$DV$2850</c:f>
              <c:numCache>
                <c:formatCode>General</c:formatCode>
                <c:ptCount val="336"/>
                <c:pt idx="0">
                  <c:v>35.31666666666667</c:v>
                </c:pt>
                <c:pt idx="1">
                  <c:v>35.233333333333334</c:v>
                </c:pt>
                <c:pt idx="2">
                  <c:v>35.216666666666669</c:v>
                </c:pt>
                <c:pt idx="3">
                  <c:v>35.31666666666667</c:v>
                </c:pt>
                <c:pt idx="4">
                  <c:v>35.366666666666667</c:v>
                </c:pt>
                <c:pt idx="5">
                  <c:v>35.266666666666666</c:v>
                </c:pt>
                <c:pt idx="6">
                  <c:v>33.883333333333333</c:v>
                </c:pt>
                <c:pt idx="7">
                  <c:v>35.25</c:v>
                </c:pt>
                <c:pt idx="8">
                  <c:v>35.25</c:v>
                </c:pt>
                <c:pt idx="9">
                  <c:v>33.901944444444446</c:v>
                </c:pt>
                <c:pt idx="10">
                  <c:v>35.31666666666667</c:v>
                </c:pt>
                <c:pt idx="11">
                  <c:v>33.81666666666667</c:v>
                </c:pt>
                <c:pt idx="12">
                  <c:v>35.43333333333333</c:v>
                </c:pt>
                <c:pt idx="13">
                  <c:v>33.866666666666667</c:v>
                </c:pt>
                <c:pt idx="14">
                  <c:v>35.333333333333336</c:v>
                </c:pt>
                <c:pt idx="15">
                  <c:v>33.833333333333336</c:v>
                </c:pt>
                <c:pt idx="16">
                  <c:v>35.383333333333333</c:v>
                </c:pt>
                <c:pt idx="17">
                  <c:v>34.633333333333333</c:v>
                </c:pt>
                <c:pt idx="18">
                  <c:v>33.81805555555556</c:v>
                </c:pt>
                <c:pt idx="19">
                  <c:v>33.0495807</c:v>
                </c:pt>
                <c:pt idx="20">
                  <c:v>33.733333333333334</c:v>
                </c:pt>
                <c:pt idx="21">
                  <c:v>33.799999999999997</c:v>
                </c:pt>
                <c:pt idx="22">
                  <c:v>34.633333333333333</c:v>
                </c:pt>
                <c:pt idx="23">
                  <c:v>33.88527777777778</c:v>
                </c:pt>
                <c:pt idx="24">
                  <c:v>33.852222222222224</c:v>
                </c:pt>
                <c:pt idx="25">
                  <c:v>32.781126999999998</c:v>
                </c:pt>
                <c:pt idx="26">
                  <c:v>33.9</c:v>
                </c:pt>
                <c:pt idx="27">
                  <c:v>34.616666666666667</c:v>
                </c:pt>
                <c:pt idx="28">
                  <c:v>33.084800999999999</c:v>
                </c:pt>
                <c:pt idx="29">
                  <c:v>33.852222222222224</c:v>
                </c:pt>
                <c:pt idx="30">
                  <c:v>33.916666666666664</c:v>
                </c:pt>
                <c:pt idx="31">
                  <c:v>34.633333333333333</c:v>
                </c:pt>
                <c:pt idx="32">
                  <c:v>33.833333333333336</c:v>
                </c:pt>
                <c:pt idx="33">
                  <c:v>34.65</c:v>
                </c:pt>
                <c:pt idx="34">
                  <c:v>35.43333333333333</c:v>
                </c:pt>
                <c:pt idx="35">
                  <c:v>33.337600000000002</c:v>
                </c:pt>
                <c:pt idx="36">
                  <c:v>33.147286000000001</c:v>
                </c:pt>
                <c:pt idx="37">
                  <c:v>33.93472222222222</c:v>
                </c:pt>
                <c:pt idx="38">
                  <c:v>33.783611111111107</c:v>
                </c:pt>
                <c:pt idx="39">
                  <c:v>35.4</c:v>
                </c:pt>
                <c:pt idx="40">
                  <c:v>35.383333333333333</c:v>
                </c:pt>
                <c:pt idx="41">
                  <c:v>35.466666666666669</c:v>
                </c:pt>
                <c:pt idx="42">
                  <c:v>33.867777777777775</c:v>
                </c:pt>
                <c:pt idx="43">
                  <c:v>33.934444444444438</c:v>
                </c:pt>
                <c:pt idx="44">
                  <c:v>32.937108899999998</c:v>
                </c:pt>
                <c:pt idx="45">
                  <c:v>33.850555555555559</c:v>
                </c:pt>
                <c:pt idx="46">
                  <c:v>33.819166666666668</c:v>
                </c:pt>
                <c:pt idx="47">
                  <c:v>35.416666666666664</c:v>
                </c:pt>
                <c:pt idx="48">
                  <c:v>33.93333333333333</c:v>
                </c:pt>
                <c:pt idx="49">
                  <c:v>33.81666666666667</c:v>
                </c:pt>
                <c:pt idx="50">
                  <c:v>33.801388888888887</c:v>
                </c:pt>
                <c:pt idx="51">
                  <c:v>34.633333333333333</c:v>
                </c:pt>
                <c:pt idx="52">
                  <c:v>33.583333333333336</c:v>
                </c:pt>
                <c:pt idx="53">
                  <c:v>35.35</c:v>
                </c:pt>
                <c:pt idx="54">
                  <c:v>33.81805555555556</c:v>
                </c:pt>
                <c:pt idx="55">
                  <c:v>33.56666666666667</c:v>
                </c:pt>
                <c:pt idx="56">
                  <c:v>34.68333333333333</c:v>
                </c:pt>
                <c:pt idx="57">
                  <c:v>33.93333333333333</c:v>
                </c:pt>
                <c:pt idx="58">
                  <c:v>33.163200000000003</c:v>
                </c:pt>
                <c:pt idx="59">
                  <c:v>32.892384</c:v>
                </c:pt>
                <c:pt idx="60">
                  <c:v>35.299999999999997</c:v>
                </c:pt>
                <c:pt idx="61">
                  <c:v>33.766666666666666</c:v>
                </c:pt>
                <c:pt idx="62">
                  <c:v>33.716666666666669</c:v>
                </c:pt>
                <c:pt idx="63">
                  <c:v>35.033333333333331</c:v>
                </c:pt>
                <c:pt idx="64">
                  <c:v>33.733333333333334</c:v>
                </c:pt>
                <c:pt idx="65">
                  <c:v>33.783333333333331</c:v>
                </c:pt>
                <c:pt idx="66">
                  <c:v>33.106050000000003</c:v>
                </c:pt>
                <c:pt idx="67">
                  <c:v>34.633333333333333</c:v>
                </c:pt>
                <c:pt idx="68">
                  <c:v>32.948923999999998</c:v>
                </c:pt>
                <c:pt idx="69">
                  <c:v>35.35</c:v>
                </c:pt>
                <c:pt idx="70">
                  <c:v>33.799999999999997</c:v>
                </c:pt>
                <c:pt idx="71">
                  <c:v>33.766666666666666</c:v>
                </c:pt>
                <c:pt idx="72">
                  <c:v>35.299999999999997</c:v>
                </c:pt>
                <c:pt idx="73">
                  <c:v>34.666666666666664</c:v>
                </c:pt>
                <c:pt idx="74">
                  <c:v>34.950000000000003</c:v>
                </c:pt>
                <c:pt idx="75">
                  <c:v>34.4</c:v>
                </c:pt>
                <c:pt idx="76">
                  <c:v>35.549999999999997</c:v>
                </c:pt>
                <c:pt idx="77">
                  <c:v>35.31666666666667</c:v>
                </c:pt>
                <c:pt idx="78">
                  <c:v>34.716666666666669</c:v>
                </c:pt>
                <c:pt idx="79">
                  <c:v>33.228766</c:v>
                </c:pt>
                <c:pt idx="80">
                  <c:v>35.299999999999997</c:v>
                </c:pt>
                <c:pt idx="81">
                  <c:v>34.983333333333334</c:v>
                </c:pt>
                <c:pt idx="82">
                  <c:v>34.916666666666664</c:v>
                </c:pt>
                <c:pt idx="83">
                  <c:v>33.802499999999995</c:v>
                </c:pt>
                <c:pt idx="84">
                  <c:v>33</c:v>
                </c:pt>
                <c:pt idx="85">
                  <c:v>34.983333333333334</c:v>
                </c:pt>
                <c:pt idx="86">
                  <c:v>34.950000000000003</c:v>
                </c:pt>
                <c:pt idx="87">
                  <c:v>35.516666666666666</c:v>
                </c:pt>
                <c:pt idx="88">
                  <c:v>34.93333333333333</c:v>
                </c:pt>
                <c:pt idx="89">
                  <c:v>33.700000000000003</c:v>
                </c:pt>
                <c:pt idx="90">
                  <c:v>34.516666666666666</c:v>
                </c:pt>
                <c:pt idx="91">
                  <c:v>34.916666666666664</c:v>
                </c:pt>
                <c:pt idx="92">
                  <c:v>33.733333333333334</c:v>
                </c:pt>
                <c:pt idx="93">
                  <c:v>35.25</c:v>
                </c:pt>
                <c:pt idx="94">
                  <c:v>35.06666666666667</c:v>
                </c:pt>
                <c:pt idx="95">
                  <c:v>33.2254</c:v>
                </c:pt>
                <c:pt idx="96">
                  <c:v>35.25</c:v>
                </c:pt>
                <c:pt idx="97">
                  <c:v>34.43333333333333</c:v>
                </c:pt>
                <c:pt idx="98">
                  <c:v>33.277700000000003</c:v>
                </c:pt>
                <c:pt idx="99">
                  <c:v>33.985555555555557</c:v>
                </c:pt>
                <c:pt idx="100">
                  <c:v>35.083333333333336</c:v>
                </c:pt>
                <c:pt idx="101">
                  <c:v>32.824522999999999</c:v>
                </c:pt>
                <c:pt idx="102">
                  <c:v>35.283333333333331</c:v>
                </c:pt>
                <c:pt idx="103">
                  <c:v>33.933888888888887</c:v>
                </c:pt>
                <c:pt idx="104">
                  <c:v>33.916666666666664</c:v>
                </c:pt>
                <c:pt idx="105">
                  <c:v>35</c:v>
                </c:pt>
                <c:pt idx="106">
                  <c:v>34.950000000000003</c:v>
                </c:pt>
                <c:pt idx="107">
                  <c:v>35.75</c:v>
                </c:pt>
                <c:pt idx="108">
                  <c:v>32.846310000000003</c:v>
                </c:pt>
                <c:pt idx="109">
                  <c:v>33.023085999999999</c:v>
                </c:pt>
                <c:pt idx="110">
                  <c:v>33.379928</c:v>
                </c:pt>
                <c:pt idx="111">
                  <c:v>32.831049100000001</c:v>
                </c:pt>
                <c:pt idx="112">
                  <c:v>34.916666666666664</c:v>
                </c:pt>
                <c:pt idx="113">
                  <c:v>35.366666666666667</c:v>
                </c:pt>
                <c:pt idx="114">
                  <c:v>34.333333333333336</c:v>
                </c:pt>
                <c:pt idx="115">
                  <c:v>35.18333333333333</c:v>
                </c:pt>
                <c:pt idx="116">
                  <c:v>34.633333333333333</c:v>
                </c:pt>
                <c:pt idx="117">
                  <c:v>35.616666666666667</c:v>
                </c:pt>
                <c:pt idx="118">
                  <c:v>35.4</c:v>
                </c:pt>
                <c:pt idx="119">
                  <c:v>35.983333333333334</c:v>
                </c:pt>
                <c:pt idx="120">
                  <c:v>35.68333333333333</c:v>
                </c:pt>
                <c:pt idx="121">
                  <c:v>36.766666666666666</c:v>
                </c:pt>
                <c:pt idx="122">
                  <c:v>35.016666666666666</c:v>
                </c:pt>
                <c:pt idx="123">
                  <c:v>34.983333333333334</c:v>
                </c:pt>
                <c:pt idx="124">
                  <c:v>32.742598100000002</c:v>
                </c:pt>
                <c:pt idx="125">
                  <c:v>33.68333333333333</c:v>
                </c:pt>
                <c:pt idx="126">
                  <c:v>33.700000000000003</c:v>
                </c:pt>
                <c:pt idx="127">
                  <c:v>35.833333333333336</c:v>
                </c:pt>
                <c:pt idx="128">
                  <c:v>33.533333333333331</c:v>
                </c:pt>
                <c:pt idx="129">
                  <c:v>34.9</c:v>
                </c:pt>
                <c:pt idx="130">
                  <c:v>35.06666666666667</c:v>
                </c:pt>
                <c:pt idx="131">
                  <c:v>34.766666666666666</c:v>
                </c:pt>
                <c:pt idx="132">
                  <c:v>35.083333333333336</c:v>
                </c:pt>
                <c:pt idx="133">
                  <c:v>35.483333333333334</c:v>
                </c:pt>
                <c:pt idx="134">
                  <c:v>34.15</c:v>
                </c:pt>
                <c:pt idx="135">
                  <c:v>33.799999999999997</c:v>
                </c:pt>
                <c:pt idx="136">
                  <c:v>35.35</c:v>
                </c:pt>
                <c:pt idx="137">
                  <c:v>36.4</c:v>
                </c:pt>
                <c:pt idx="138">
                  <c:v>35</c:v>
                </c:pt>
                <c:pt idx="139">
                  <c:v>33.75</c:v>
                </c:pt>
                <c:pt idx="140">
                  <c:v>34.85</c:v>
                </c:pt>
                <c:pt idx="141">
                  <c:v>35.549999999999997</c:v>
                </c:pt>
                <c:pt idx="142">
                  <c:v>33.102209999999999</c:v>
                </c:pt>
                <c:pt idx="143">
                  <c:v>35.35</c:v>
                </c:pt>
                <c:pt idx="144">
                  <c:v>33.68333333333333</c:v>
                </c:pt>
                <c:pt idx="145">
                  <c:v>35.116666666666667</c:v>
                </c:pt>
                <c:pt idx="146">
                  <c:v>35.383333333333333</c:v>
                </c:pt>
                <c:pt idx="147">
                  <c:v>33.86888888888889</c:v>
                </c:pt>
                <c:pt idx="148">
                  <c:v>34.983333333333334</c:v>
                </c:pt>
                <c:pt idx="149">
                  <c:v>34.666666666666664</c:v>
                </c:pt>
                <c:pt idx="150">
                  <c:v>34.966666666666669</c:v>
                </c:pt>
                <c:pt idx="151">
                  <c:v>35.533333333333331</c:v>
                </c:pt>
                <c:pt idx="152">
                  <c:v>34.883333333333333</c:v>
                </c:pt>
                <c:pt idx="153">
                  <c:v>33.752222222222223</c:v>
                </c:pt>
                <c:pt idx="154">
                  <c:v>35.266666666666666</c:v>
                </c:pt>
                <c:pt idx="155">
                  <c:v>34.866666666666667</c:v>
                </c:pt>
                <c:pt idx="156">
                  <c:v>35.9</c:v>
                </c:pt>
                <c:pt idx="157">
                  <c:v>34.85</c:v>
                </c:pt>
                <c:pt idx="158">
                  <c:v>34.366666666666667</c:v>
                </c:pt>
                <c:pt idx="159">
                  <c:v>33.481135999999999</c:v>
                </c:pt>
                <c:pt idx="160">
                  <c:v>36.18333333333333</c:v>
                </c:pt>
                <c:pt idx="161">
                  <c:v>36.083333333333336</c:v>
                </c:pt>
                <c:pt idx="162">
                  <c:v>35.583333333333336</c:v>
                </c:pt>
                <c:pt idx="163">
                  <c:v>34.93333333333333</c:v>
                </c:pt>
                <c:pt idx="164">
                  <c:v>34.633333333333333</c:v>
                </c:pt>
                <c:pt idx="165">
                  <c:v>35.333333333333336</c:v>
                </c:pt>
                <c:pt idx="166">
                  <c:v>36.25</c:v>
                </c:pt>
                <c:pt idx="167">
                  <c:v>34.799999999999997</c:v>
                </c:pt>
                <c:pt idx="168">
                  <c:v>35.06666666666667</c:v>
                </c:pt>
                <c:pt idx="169">
                  <c:v>36.93333333333333</c:v>
                </c:pt>
                <c:pt idx="170">
                  <c:v>33.549999999999997</c:v>
                </c:pt>
                <c:pt idx="171">
                  <c:v>34.93333333333333</c:v>
                </c:pt>
                <c:pt idx="172">
                  <c:v>35.333333333333336</c:v>
                </c:pt>
                <c:pt idx="173">
                  <c:v>35.4</c:v>
                </c:pt>
                <c:pt idx="174">
                  <c:v>35.983333333333334</c:v>
                </c:pt>
                <c:pt idx="175">
                  <c:v>33.550555555555555</c:v>
                </c:pt>
                <c:pt idx="176">
                  <c:v>36.516666666666666</c:v>
                </c:pt>
                <c:pt idx="177">
                  <c:v>36.299999999999997</c:v>
                </c:pt>
                <c:pt idx="178">
                  <c:v>35.450000000000003</c:v>
                </c:pt>
                <c:pt idx="179">
                  <c:v>36.216666666666669</c:v>
                </c:pt>
                <c:pt idx="180">
                  <c:v>36.866666666666667</c:v>
                </c:pt>
                <c:pt idx="181">
                  <c:v>35.833333333333336</c:v>
                </c:pt>
                <c:pt idx="182">
                  <c:v>36.216666666666669</c:v>
                </c:pt>
                <c:pt idx="183">
                  <c:v>35.85</c:v>
                </c:pt>
                <c:pt idx="184">
                  <c:v>34.380296700000002</c:v>
                </c:pt>
                <c:pt idx="185">
                  <c:v>36.266666666666666</c:v>
                </c:pt>
                <c:pt idx="186">
                  <c:v>35.783333333333331</c:v>
                </c:pt>
                <c:pt idx="187">
                  <c:v>35.4</c:v>
                </c:pt>
                <c:pt idx="188">
                  <c:v>35.25</c:v>
                </c:pt>
                <c:pt idx="189">
                  <c:v>36.35</c:v>
                </c:pt>
                <c:pt idx="190">
                  <c:v>37.016666666666666</c:v>
                </c:pt>
                <c:pt idx="191">
                  <c:v>34.716666666666669</c:v>
                </c:pt>
                <c:pt idx="192">
                  <c:v>32.967032000000003</c:v>
                </c:pt>
                <c:pt idx="193">
                  <c:v>33.800555555555555</c:v>
                </c:pt>
                <c:pt idx="194">
                  <c:v>35.233333333333334</c:v>
                </c:pt>
                <c:pt idx="195">
                  <c:v>35.75</c:v>
                </c:pt>
                <c:pt idx="196">
                  <c:v>35.43333333333333</c:v>
                </c:pt>
                <c:pt idx="197">
                  <c:v>35.033333333333331</c:v>
                </c:pt>
                <c:pt idx="198">
                  <c:v>35.25</c:v>
                </c:pt>
                <c:pt idx="199">
                  <c:v>36.35</c:v>
                </c:pt>
                <c:pt idx="200">
                  <c:v>33.800555555555555</c:v>
                </c:pt>
                <c:pt idx="201">
                  <c:v>35.43333333333333</c:v>
                </c:pt>
                <c:pt idx="202">
                  <c:v>33.70194444444445</c:v>
                </c:pt>
                <c:pt idx="203">
                  <c:v>35.333333333333336</c:v>
                </c:pt>
                <c:pt idx="204">
                  <c:v>34.866666666666667</c:v>
                </c:pt>
                <c:pt idx="205">
                  <c:v>33.65</c:v>
                </c:pt>
                <c:pt idx="206">
                  <c:v>35.93333333333333</c:v>
                </c:pt>
                <c:pt idx="207">
                  <c:v>36.733333333333334</c:v>
                </c:pt>
                <c:pt idx="208">
                  <c:v>36.916666666666664</c:v>
                </c:pt>
                <c:pt idx="209">
                  <c:v>35.383333333333333</c:v>
                </c:pt>
                <c:pt idx="210">
                  <c:v>34.93333333333333</c:v>
                </c:pt>
                <c:pt idx="211">
                  <c:v>35.383333333333333</c:v>
                </c:pt>
                <c:pt idx="212">
                  <c:v>33.68333333333333</c:v>
                </c:pt>
                <c:pt idx="213">
                  <c:v>35.733333333333334</c:v>
                </c:pt>
                <c:pt idx="214">
                  <c:v>36.516666666666666</c:v>
                </c:pt>
                <c:pt idx="215">
                  <c:v>37.233333333333334</c:v>
                </c:pt>
                <c:pt idx="216">
                  <c:v>35.56666666666667</c:v>
                </c:pt>
                <c:pt idx="217">
                  <c:v>33.518084999999999</c:v>
                </c:pt>
                <c:pt idx="218">
                  <c:v>36.533333333333331</c:v>
                </c:pt>
                <c:pt idx="219">
                  <c:v>33.387500000000003</c:v>
                </c:pt>
                <c:pt idx="220">
                  <c:v>36.18333333333333</c:v>
                </c:pt>
                <c:pt idx="221">
                  <c:v>35.233333333333334</c:v>
                </c:pt>
                <c:pt idx="222">
                  <c:v>37.083333333333336</c:v>
                </c:pt>
                <c:pt idx="223">
                  <c:v>35.4</c:v>
                </c:pt>
                <c:pt idx="224">
                  <c:v>36.549999999999997</c:v>
                </c:pt>
                <c:pt idx="225">
                  <c:v>34.466666666666669</c:v>
                </c:pt>
                <c:pt idx="226">
                  <c:v>34.68333333333333</c:v>
                </c:pt>
                <c:pt idx="227">
                  <c:v>33.666944444444439</c:v>
                </c:pt>
                <c:pt idx="228">
                  <c:v>36.966666666666669</c:v>
                </c:pt>
                <c:pt idx="229">
                  <c:v>34.983333333333334</c:v>
                </c:pt>
                <c:pt idx="230">
                  <c:v>35.416666666666664</c:v>
                </c:pt>
                <c:pt idx="231">
                  <c:v>36.666666666666664</c:v>
                </c:pt>
                <c:pt idx="232">
                  <c:v>35.483333333333334</c:v>
                </c:pt>
                <c:pt idx="233">
                  <c:v>35.43333333333333</c:v>
                </c:pt>
                <c:pt idx="234">
                  <c:v>35.666666666666664</c:v>
                </c:pt>
                <c:pt idx="235">
                  <c:v>35.283333333333331</c:v>
                </c:pt>
                <c:pt idx="236">
                  <c:v>35.516666666666666</c:v>
                </c:pt>
                <c:pt idx="237">
                  <c:v>34.4</c:v>
                </c:pt>
                <c:pt idx="238">
                  <c:v>37.333333333333336</c:v>
                </c:pt>
                <c:pt idx="239">
                  <c:v>35.516666666666666</c:v>
                </c:pt>
                <c:pt idx="240">
                  <c:v>35.516666666666666</c:v>
                </c:pt>
                <c:pt idx="241">
                  <c:v>35.416666666666664</c:v>
                </c:pt>
                <c:pt idx="242">
                  <c:v>34.404275900000002</c:v>
                </c:pt>
                <c:pt idx="243">
                  <c:v>36.366666666666667</c:v>
                </c:pt>
                <c:pt idx="244">
                  <c:v>36.799999999999997</c:v>
                </c:pt>
                <c:pt idx="245">
                  <c:v>34.716666666666669</c:v>
                </c:pt>
                <c:pt idx="246">
                  <c:v>36.866666666666667</c:v>
                </c:pt>
                <c:pt idx="247">
                  <c:v>33.799999999999997</c:v>
                </c:pt>
                <c:pt idx="248">
                  <c:v>36.6</c:v>
                </c:pt>
                <c:pt idx="249">
                  <c:v>35.866666666666667</c:v>
                </c:pt>
                <c:pt idx="250">
                  <c:v>34.700000000000003</c:v>
                </c:pt>
                <c:pt idx="251">
                  <c:v>36.283333333333331</c:v>
                </c:pt>
                <c:pt idx="252">
                  <c:v>33.034166666666664</c:v>
                </c:pt>
                <c:pt idx="253">
                  <c:v>32.958902999999999</c:v>
                </c:pt>
                <c:pt idx="254">
                  <c:v>36.333333333333336</c:v>
                </c:pt>
                <c:pt idx="255">
                  <c:v>36.533333333333331</c:v>
                </c:pt>
                <c:pt idx="256">
                  <c:v>35.68333333333333</c:v>
                </c:pt>
                <c:pt idx="257">
                  <c:v>32.958523999999997</c:v>
                </c:pt>
                <c:pt idx="258">
                  <c:v>35.216666666666669</c:v>
                </c:pt>
                <c:pt idx="259">
                  <c:v>36.466666666666669</c:v>
                </c:pt>
                <c:pt idx="260">
                  <c:v>34.666666666666664</c:v>
                </c:pt>
                <c:pt idx="261">
                  <c:v>35.633333333333333</c:v>
                </c:pt>
                <c:pt idx="262">
                  <c:v>36.666666666666664</c:v>
                </c:pt>
                <c:pt idx="263">
                  <c:v>33.766666666666666</c:v>
                </c:pt>
                <c:pt idx="264">
                  <c:v>37.616666666666667</c:v>
                </c:pt>
                <c:pt idx="265">
                  <c:v>33.716666666666669</c:v>
                </c:pt>
                <c:pt idx="266">
                  <c:v>32.953605000000003</c:v>
                </c:pt>
                <c:pt idx="267">
                  <c:v>33.700000000000003</c:v>
                </c:pt>
                <c:pt idx="268">
                  <c:v>35.4</c:v>
                </c:pt>
                <c:pt idx="269">
                  <c:v>35.43333333333333</c:v>
                </c:pt>
                <c:pt idx="270">
                  <c:v>36.583333333333336</c:v>
                </c:pt>
                <c:pt idx="271">
                  <c:v>32.735555555555557</c:v>
                </c:pt>
                <c:pt idx="272">
                  <c:v>36.049999999999997</c:v>
                </c:pt>
                <c:pt idx="273">
                  <c:v>33.518084999999999</c:v>
                </c:pt>
                <c:pt idx="274">
                  <c:v>37.083333333333336</c:v>
                </c:pt>
                <c:pt idx="275">
                  <c:v>34.716666666666669</c:v>
                </c:pt>
                <c:pt idx="276">
                  <c:v>34.4</c:v>
                </c:pt>
                <c:pt idx="277">
                  <c:v>35.549999999999997</c:v>
                </c:pt>
                <c:pt idx="278">
                  <c:v>35.216666666666669</c:v>
                </c:pt>
                <c:pt idx="279">
                  <c:v>33.783333333333331</c:v>
                </c:pt>
                <c:pt idx="280">
                  <c:v>35.43333333333333</c:v>
                </c:pt>
                <c:pt idx="281">
                  <c:v>35.43333333333333</c:v>
                </c:pt>
                <c:pt idx="282">
                  <c:v>34.388735500000003</c:v>
                </c:pt>
                <c:pt idx="283">
                  <c:v>35.483333333333334</c:v>
                </c:pt>
                <c:pt idx="284">
                  <c:v>35.31666666666667</c:v>
                </c:pt>
                <c:pt idx="285">
                  <c:v>34.016666666666666</c:v>
                </c:pt>
                <c:pt idx="286">
                  <c:v>34.666666666666664</c:v>
                </c:pt>
                <c:pt idx="287">
                  <c:v>35.9</c:v>
                </c:pt>
                <c:pt idx="288">
                  <c:v>33.65</c:v>
                </c:pt>
                <c:pt idx="289">
                  <c:v>33.735833333333332</c:v>
                </c:pt>
                <c:pt idx="290">
                  <c:v>32.768055555555556</c:v>
                </c:pt>
                <c:pt idx="291">
                  <c:v>32.956249999999997</c:v>
                </c:pt>
                <c:pt idx="292">
                  <c:v>35.450000000000003</c:v>
                </c:pt>
                <c:pt idx="293">
                  <c:v>33.462679999999999</c:v>
                </c:pt>
                <c:pt idx="294">
                  <c:v>32.833333333333336</c:v>
                </c:pt>
                <c:pt idx="295">
                  <c:v>35.799999999999997</c:v>
                </c:pt>
                <c:pt idx="296">
                  <c:v>33.633333333333333</c:v>
                </c:pt>
                <c:pt idx="297">
                  <c:v>33.018888888888888</c:v>
                </c:pt>
                <c:pt idx="298">
                  <c:v>34.766666666666666</c:v>
                </c:pt>
                <c:pt idx="299">
                  <c:v>36.283333333333331</c:v>
                </c:pt>
                <c:pt idx="300">
                  <c:v>33.766666666666666</c:v>
                </c:pt>
                <c:pt idx="301">
                  <c:v>35.416666666666664</c:v>
                </c:pt>
                <c:pt idx="302">
                  <c:v>36.166666666666664</c:v>
                </c:pt>
                <c:pt idx="303">
                  <c:v>33.611032000000002</c:v>
                </c:pt>
                <c:pt idx="304">
                  <c:v>34.866666666666667</c:v>
                </c:pt>
                <c:pt idx="305">
                  <c:v>34.166666666666664</c:v>
                </c:pt>
                <c:pt idx="306">
                  <c:v>35.9</c:v>
                </c:pt>
                <c:pt idx="307">
                  <c:v>37.533333333333331</c:v>
                </c:pt>
                <c:pt idx="308">
                  <c:v>33.555869000000001</c:v>
                </c:pt>
                <c:pt idx="309">
                  <c:v>37.216666666666669</c:v>
                </c:pt>
                <c:pt idx="310">
                  <c:v>33.85</c:v>
                </c:pt>
                <c:pt idx="311">
                  <c:v>35.68333333333333</c:v>
                </c:pt>
                <c:pt idx="312">
                  <c:v>33.733333333333334</c:v>
                </c:pt>
                <c:pt idx="313">
                  <c:v>37.383333333333333</c:v>
                </c:pt>
                <c:pt idx="314">
                  <c:v>33.733333333333334</c:v>
                </c:pt>
                <c:pt idx="315">
                  <c:v>33.347315999999999</c:v>
                </c:pt>
                <c:pt idx="316">
                  <c:v>32.901944444444446</c:v>
                </c:pt>
                <c:pt idx="317">
                  <c:v>35.983333333333334</c:v>
                </c:pt>
                <c:pt idx="318">
                  <c:v>33.071131999999999</c:v>
                </c:pt>
                <c:pt idx="319">
                  <c:v>37.516666666666666</c:v>
                </c:pt>
                <c:pt idx="320">
                  <c:v>33.651666666666664</c:v>
                </c:pt>
                <c:pt idx="321">
                  <c:v>33.262926999999998</c:v>
                </c:pt>
                <c:pt idx="322">
                  <c:v>32.774788999999998</c:v>
                </c:pt>
                <c:pt idx="323">
                  <c:v>35.516666666666666</c:v>
                </c:pt>
                <c:pt idx="324">
                  <c:v>34.333333333333336</c:v>
                </c:pt>
                <c:pt idx="325">
                  <c:v>33.818888888888893</c:v>
                </c:pt>
                <c:pt idx="326">
                  <c:v>33.703657</c:v>
                </c:pt>
                <c:pt idx="327">
                  <c:v>36.049999999999997</c:v>
                </c:pt>
                <c:pt idx="328">
                  <c:v>34.118611111111115</c:v>
                </c:pt>
                <c:pt idx="329">
                  <c:v>34.416944444444439</c:v>
                </c:pt>
                <c:pt idx="330">
                  <c:v>33.851666666666667</c:v>
                </c:pt>
                <c:pt idx="331">
                  <c:v>33.651944444444446</c:v>
                </c:pt>
                <c:pt idx="332">
                  <c:v>34.25138888888889</c:v>
                </c:pt>
                <c:pt idx="333">
                  <c:v>33.984444444444442</c:v>
                </c:pt>
                <c:pt idx="334">
                  <c:v>33.785555555555554</c:v>
                </c:pt>
                <c:pt idx="335">
                  <c:v>33.902222222222221</c:v>
                </c:pt>
              </c:numCache>
            </c:numRef>
          </c:xVal>
          <c:yVal>
            <c:numRef>
              <c:f>data!$DW$2:$DW$2850</c:f>
              <c:numCache>
                <c:formatCode>General</c:formatCode>
                <c:ptCount val="336"/>
                <c:pt idx="0">
                  <c:v>35.599742097638284</c:v>
                </c:pt>
                <c:pt idx="1">
                  <c:v>31.60872725368878</c:v>
                </c:pt>
                <c:pt idx="2">
                  <c:v>26.279254798971976</c:v>
                </c:pt>
                <c:pt idx="3">
                  <c:v>30.997432326832016</c:v>
                </c:pt>
                <c:pt idx="4">
                  <c:v>35.703677506894117</c:v>
                </c:pt>
                <c:pt idx="5">
                  <c:v>28.466194247068724</c:v>
                </c:pt>
                <c:pt idx="6">
                  <c:v>42.846095855372113</c:v>
                </c:pt>
                <c:pt idx="7">
                  <c:v>29.24118113203221</c:v>
                </c:pt>
                <c:pt idx="8">
                  <c:v>31.384906794076734</c:v>
                </c:pt>
                <c:pt idx="9">
                  <c:v>32.114127898235395</c:v>
                </c:pt>
                <c:pt idx="10">
                  <c:v>34.114861795735763</c:v>
                </c:pt>
                <c:pt idx="11">
                  <c:v>42.791187969331659</c:v>
                </c:pt>
                <c:pt idx="12">
                  <c:v>53.899356009196744</c:v>
                </c:pt>
                <c:pt idx="13">
                  <c:v>41.273341950741958</c:v>
                </c:pt>
                <c:pt idx="14">
                  <c:v>37.405809581890331</c:v>
                </c:pt>
                <c:pt idx="15">
                  <c:v>38.966953860566676</c:v>
                </c:pt>
                <c:pt idx="16">
                  <c:v>41.441908955180757</c:v>
                </c:pt>
                <c:pt idx="17">
                  <c:v>30.495848940721181</c:v>
                </c:pt>
                <c:pt idx="18">
                  <c:v>35.911936320820423</c:v>
                </c:pt>
                <c:pt idx="19">
                  <c:v>32.41942742069687</c:v>
                </c:pt>
                <c:pt idx="20">
                  <c:v>40.922827660531354</c:v>
                </c:pt>
                <c:pt idx="21">
                  <c:v>35.323839288280041</c:v>
                </c:pt>
                <c:pt idx="22">
                  <c:v>31.176533223436476</c:v>
                </c:pt>
                <c:pt idx="23">
                  <c:v>38.465952138560567</c:v>
                </c:pt>
                <c:pt idx="24">
                  <c:v>33.368159275971628</c:v>
                </c:pt>
                <c:pt idx="25">
                  <c:v>33.175196251068947</c:v>
                </c:pt>
                <c:pt idx="26">
                  <c:v>37.993599579728794</c:v>
                </c:pt>
                <c:pt idx="27">
                  <c:v>34.315902897168733</c:v>
                </c:pt>
                <c:pt idx="28">
                  <c:v>34.387137969550636</c:v>
                </c:pt>
                <c:pt idx="29">
                  <c:v>44.667842238212508</c:v>
                </c:pt>
                <c:pt idx="30">
                  <c:v>35.254538489817989</c:v>
                </c:pt>
                <c:pt idx="31">
                  <c:v>31.375004953024394</c:v>
                </c:pt>
                <c:pt idx="32">
                  <c:v>39.093585103650213</c:v>
                </c:pt>
                <c:pt idx="33">
                  <c:v>27.149696450910753</c:v>
                </c:pt>
                <c:pt idx="34">
                  <c:v>32.186929666463676</c:v>
                </c:pt>
                <c:pt idx="35">
                  <c:v>25.335861106213738</c:v>
                </c:pt>
                <c:pt idx="36">
                  <c:v>31.963994558138332</c:v>
                </c:pt>
                <c:pt idx="37">
                  <c:v>30.586845063665933</c:v>
                </c:pt>
                <c:pt idx="38">
                  <c:v>35.050986846270298</c:v>
                </c:pt>
                <c:pt idx="39">
                  <c:v>35.419662694286437</c:v>
                </c:pt>
                <c:pt idx="40">
                  <c:v>35.812898238733545</c:v>
                </c:pt>
                <c:pt idx="41">
                  <c:v>32.627092091215346</c:v>
                </c:pt>
                <c:pt idx="42">
                  <c:v>34.772262137097869</c:v>
                </c:pt>
                <c:pt idx="43">
                  <c:v>31.470879624085448</c:v>
                </c:pt>
                <c:pt idx="44">
                  <c:v>31.90948963838898</c:v>
                </c:pt>
                <c:pt idx="45">
                  <c:v>42.357064446986961</c:v>
                </c:pt>
                <c:pt idx="46">
                  <c:v>34.148830838905184</c:v>
                </c:pt>
                <c:pt idx="47">
                  <c:v>33.381191124392593</c:v>
                </c:pt>
                <c:pt idx="48">
                  <c:v>34.446714480531284</c:v>
                </c:pt>
                <c:pt idx="49">
                  <c:v>43.060433219900503</c:v>
                </c:pt>
                <c:pt idx="50">
                  <c:v>40.581899278758428</c:v>
                </c:pt>
                <c:pt idx="51">
                  <c:v>33.388372857429538</c:v>
                </c:pt>
                <c:pt idx="52">
                  <c:v>32.632148491866126</c:v>
                </c:pt>
                <c:pt idx="53">
                  <c:v>34.289782812535151</c:v>
                </c:pt>
                <c:pt idx="54">
                  <c:v>39.681146398141152</c:v>
                </c:pt>
                <c:pt idx="55">
                  <c:v>33.267627417554337</c:v>
                </c:pt>
                <c:pt idx="56">
                  <c:v>28.637223322843358</c:v>
                </c:pt>
                <c:pt idx="57">
                  <c:v>31.06105578058677</c:v>
                </c:pt>
                <c:pt idx="58">
                  <c:v>25.999006084323558</c:v>
                </c:pt>
                <c:pt idx="59">
                  <c:v>30.105238892999459</c:v>
                </c:pt>
                <c:pt idx="60">
                  <c:v>32.559585219097762</c:v>
                </c:pt>
                <c:pt idx="61">
                  <c:v>41.078436485190579</c:v>
                </c:pt>
                <c:pt idx="62">
                  <c:v>34.010218032672157</c:v>
                </c:pt>
                <c:pt idx="63">
                  <c:v>31.144136235066497</c:v>
                </c:pt>
                <c:pt idx="64">
                  <c:v>38.520544511315791</c:v>
                </c:pt>
                <c:pt idx="65">
                  <c:v>30.96047315678932</c:v>
                </c:pt>
                <c:pt idx="66">
                  <c:v>27.598656888435521</c:v>
                </c:pt>
                <c:pt idx="67">
                  <c:v>29.023640054254265</c:v>
                </c:pt>
                <c:pt idx="68">
                  <c:v>29.481176926526757</c:v>
                </c:pt>
                <c:pt idx="69">
                  <c:v>31.239819004806755</c:v>
                </c:pt>
                <c:pt idx="70">
                  <c:v>40.891456855141577</c:v>
                </c:pt>
                <c:pt idx="71">
                  <c:v>39.630538890118977</c:v>
                </c:pt>
                <c:pt idx="72">
                  <c:v>32.057345416608293</c:v>
                </c:pt>
                <c:pt idx="73">
                  <c:v>29.168224910983941</c:v>
                </c:pt>
                <c:pt idx="74">
                  <c:v>30.004040692067502</c:v>
                </c:pt>
                <c:pt idx="75">
                  <c:v>33.28048062112115</c:v>
                </c:pt>
                <c:pt idx="76">
                  <c:v>39.489795524403725</c:v>
                </c:pt>
                <c:pt idx="77">
                  <c:v>30.310869609995517</c:v>
                </c:pt>
                <c:pt idx="78">
                  <c:v>29.914795684026391</c:v>
                </c:pt>
                <c:pt idx="79">
                  <c:v>29.136870378744383</c:v>
                </c:pt>
                <c:pt idx="80">
                  <c:v>29.61161644664557</c:v>
                </c:pt>
                <c:pt idx="81">
                  <c:v>28.177384483485636</c:v>
                </c:pt>
                <c:pt idx="82">
                  <c:v>28.661349995573612</c:v>
                </c:pt>
                <c:pt idx="83">
                  <c:v>27.508275181216003</c:v>
                </c:pt>
                <c:pt idx="84">
                  <c:v>27.973314273583224</c:v>
                </c:pt>
                <c:pt idx="85">
                  <c:v>27.43180877755734</c:v>
                </c:pt>
                <c:pt idx="86">
                  <c:v>31.551846119493188</c:v>
                </c:pt>
                <c:pt idx="87">
                  <c:v>37.960167780626115</c:v>
                </c:pt>
                <c:pt idx="88">
                  <c:v>30.828871848406862</c:v>
                </c:pt>
                <c:pt idx="89">
                  <c:v>29.189608370166017</c:v>
                </c:pt>
                <c:pt idx="90">
                  <c:v>30.007923771901456</c:v>
                </c:pt>
                <c:pt idx="91">
                  <c:v>27.630003439385039</c:v>
                </c:pt>
                <c:pt idx="92">
                  <c:v>36.77085730563244</c:v>
                </c:pt>
                <c:pt idx="93">
                  <c:v>29.277350016033189</c:v>
                </c:pt>
                <c:pt idx="94">
                  <c:v>30.314648389550317</c:v>
                </c:pt>
                <c:pt idx="95">
                  <c:v>28.360371121411823</c:v>
                </c:pt>
                <c:pt idx="96">
                  <c:v>28.517526994992402</c:v>
                </c:pt>
                <c:pt idx="97">
                  <c:v>28.894006144724745</c:v>
                </c:pt>
                <c:pt idx="98">
                  <c:v>24.796502236064462</c:v>
                </c:pt>
                <c:pt idx="99">
                  <c:v>26.968361038322183</c:v>
                </c:pt>
                <c:pt idx="100">
                  <c:v>30.514012250365735</c:v>
                </c:pt>
                <c:pt idx="101">
                  <c:v>29.017092632227794</c:v>
                </c:pt>
                <c:pt idx="102">
                  <c:v>29.556449841564991</c:v>
                </c:pt>
                <c:pt idx="103">
                  <c:v>30.600715468532851</c:v>
                </c:pt>
                <c:pt idx="104">
                  <c:v>31.387953461348971</c:v>
                </c:pt>
                <c:pt idx="105">
                  <c:v>29.254390829427066</c:v>
                </c:pt>
                <c:pt idx="106">
                  <c:v>27.759127214050498</c:v>
                </c:pt>
                <c:pt idx="107">
                  <c:v>31.218659524554543</c:v>
                </c:pt>
                <c:pt idx="108">
                  <c:v>29.043372190062207</c:v>
                </c:pt>
                <c:pt idx="109">
                  <c:v>30.040669257301371</c:v>
                </c:pt>
                <c:pt idx="110">
                  <c:v>28.498522799756838</c:v>
                </c:pt>
                <c:pt idx="111">
                  <c:v>27.012221725240799</c:v>
                </c:pt>
                <c:pt idx="112">
                  <c:v>27.003836736443326</c:v>
                </c:pt>
                <c:pt idx="113">
                  <c:v>29.947496857159084</c:v>
                </c:pt>
                <c:pt idx="114">
                  <c:v>30.084982066419194</c:v>
                </c:pt>
                <c:pt idx="115">
                  <c:v>26.658097311063191</c:v>
                </c:pt>
                <c:pt idx="116">
                  <c:v>27.526978339521364</c:v>
                </c:pt>
                <c:pt idx="117">
                  <c:v>29.62046801981063</c:v>
                </c:pt>
                <c:pt idx="118">
                  <c:v>31.166816563590722</c:v>
                </c:pt>
                <c:pt idx="119">
                  <c:v>29.945780751174031</c:v>
                </c:pt>
                <c:pt idx="120">
                  <c:v>29.275405188784198</c:v>
                </c:pt>
                <c:pt idx="121">
                  <c:v>29.613160488539492</c:v>
                </c:pt>
                <c:pt idx="122">
                  <c:v>27.928815251970306</c:v>
                </c:pt>
                <c:pt idx="123">
                  <c:v>30.559112222136761</c:v>
                </c:pt>
                <c:pt idx="124">
                  <c:v>27.688485156110229</c:v>
                </c:pt>
                <c:pt idx="125">
                  <c:v>31.426429197640058</c:v>
                </c:pt>
                <c:pt idx="126">
                  <c:v>29.322393206406723</c:v>
                </c:pt>
                <c:pt idx="127">
                  <c:v>30.945876340744498</c:v>
                </c:pt>
                <c:pt idx="128">
                  <c:v>31.18260011472055</c:v>
                </c:pt>
                <c:pt idx="129">
                  <c:v>31.699050302663419</c:v>
                </c:pt>
                <c:pt idx="130">
                  <c:v>27.246281045089287</c:v>
                </c:pt>
                <c:pt idx="131">
                  <c:v>31.061646758848653</c:v>
                </c:pt>
                <c:pt idx="132">
                  <c:v>31.05558125430046</c:v>
                </c:pt>
                <c:pt idx="133">
                  <c:v>32.422409778128852</c:v>
                </c:pt>
                <c:pt idx="134">
                  <c:v>33.246712308911903</c:v>
                </c:pt>
                <c:pt idx="135">
                  <c:v>28.355842786238057</c:v>
                </c:pt>
                <c:pt idx="136">
                  <c:v>28.518279595496665</c:v>
                </c:pt>
                <c:pt idx="137">
                  <c:v>30.003989627488078</c:v>
                </c:pt>
                <c:pt idx="138">
                  <c:v>27.9499561618406</c:v>
                </c:pt>
                <c:pt idx="139">
                  <c:v>29.389572030463167</c:v>
                </c:pt>
                <c:pt idx="140">
                  <c:v>28.709923529316907</c:v>
                </c:pt>
                <c:pt idx="141">
                  <c:v>34.277939711546502</c:v>
                </c:pt>
                <c:pt idx="142">
                  <c:v>28.717981590019285</c:v>
                </c:pt>
                <c:pt idx="143">
                  <c:v>33.256421124684664</c:v>
                </c:pt>
                <c:pt idx="144">
                  <c:v>26.8306025912389</c:v>
                </c:pt>
                <c:pt idx="145">
                  <c:v>29.53246280689055</c:v>
                </c:pt>
                <c:pt idx="146">
                  <c:v>29.7275024683609</c:v>
                </c:pt>
                <c:pt idx="147">
                  <c:v>28.492911731709565</c:v>
                </c:pt>
                <c:pt idx="148">
                  <c:v>32.070313285107105</c:v>
                </c:pt>
                <c:pt idx="149">
                  <c:v>27.653856812271201</c:v>
                </c:pt>
                <c:pt idx="150">
                  <c:v>29.149339982845987</c:v>
                </c:pt>
                <c:pt idx="151">
                  <c:v>28.948808917925415</c:v>
                </c:pt>
                <c:pt idx="152">
                  <c:v>28.886670298084312</c:v>
                </c:pt>
                <c:pt idx="153">
                  <c:v>25.880653135074965</c:v>
                </c:pt>
                <c:pt idx="154">
                  <c:v>31.351280940279803</c:v>
                </c:pt>
                <c:pt idx="155">
                  <c:v>27.024219708761823</c:v>
                </c:pt>
                <c:pt idx="156">
                  <c:v>28.899300515178926</c:v>
                </c:pt>
                <c:pt idx="157">
                  <c:v>26.35192855927583</c:v>
                </c:pt>
                <c:pt idx="158">
                  <c:v>25.331502284597292</c:v>
                </c:pt>
                <c:pt idx="159">
                  <c:v>28.283191990602713</c:v>
                </c:pt>
                <c:pt idx="160">
                  <c:v>29.282250107733596</c:v>
                </c:pt>
                <c:pt idx="161">
                  <c:v>27.082868552308586</c:v>
                </c:pt>
                <c:pt idx="162">
                  <c:v>29.461660626666955</c:v>
                </c:pt>
                <c:pt idx="163">
                  <c:v>28.360091607980372</c:v>
                </c:pt>
                <c:pt idx="164">
                  <c:v>26.980560480346178</c:v>
                </c:pt>
                <c:pt idx="165">
                  <c:v>32.795050051566463</c:v>
                </c:pt>
                <c:pt idx="166">
                  <c:v>28.951641056347793</c:v>
                </c:pt>
                <c:pt idx="167">
                  <c:v>30.352098213733193</c:v>
                </c:pt>
                <c:pt idx="168">
                  <c:v>26.527249501158526</c:v>
                </c:pt>
                <c:pt idx="169">
                  <c:v>26.801117570218871</c:v>
                </c:pt>
                <c:pt idx="170">
                  <c:v>29.324959993076156</c:v>
                </c:pt>
                <c:pt idx="171">
                  <c:v>31.370516372528286</c:v>
                </c:pt>
                <c:pt idx="172">
                  <c:v>30.190351903459558</c:v>
                </c:pt>
                <c:pt idx="173">
                  <c:v>30.721058984518976</c:v>
                </c:pt>
                <c:pt idx="174">
                  <c:v>32.127986317388803</c:v>
                </c:pt>
                <c:pt idx="175">
                  <c:v>26.83927271420378</c:v>
                </c:pt>
                <c:pt idx="176">
                  <c:v>28.556073854770997</c:v>
                </c:pt>
                <c:pt idx="177">
                  <c:v>33.610101915784746</c:v>
                </c:pt>
                <c:pt idx="178">
                  <c:v>28.428229179879178</c:v>
                </c:pt>
                <c:pt idx="179">
                  <c:v>30.13394637280496</c:v>
                </c:pt>
                <c:pt idx="180">
                  <c:v>26.760738460939116</c:v>
                </c:pt>
                <c:pt idx="181">
                  <c:v>33.225996992462328</c:v>
                </c:pt>
                <c:pt idx="182">
                  <c:v>28.621447744398843</c:v>
                </c:pt>
                <c:pt idx="183">
                  <c:v>24.699667592091668</c:v>
                </c:pt>
                <c:pt idx="184">
                  <c:v>28.531108542956034</c:v>
                </c:pt>
                <c:pt idx="185">
                  <c:v>30.483432801382705</c:v>
                </c:pt>
                <c:pt idx="186">
                  <c:v>27.119923249789629</c:v>
                </c:pt>
                <c:pt idx="187">
                  <c:v>28.106226317996775</c:v>
                </c:pt>
                <c:pt idx="188">
                  <c:v>26.694262871927894</c:v>
                </c:pt>
                <c:pt idx="189">
                  <c:v>29.661780357908423</c:v>
                </c:pt>
                <c:pt idx="190">
                  <c:v>27.58438044585672</c:v>
                </c:pt>
                <c:pt idx="191">
                  <c:v>27.376070935184853</c:v>
                </c:pt>
                <c:pt idx="192">
                  <c:v>27.253537551731558</c:v>
                </c:pt>
                <c:pt idx="193">
                  <c:v>26.769480817341368</c:v>
                </c:pt>
                <c:pt idx="194">
                  <c:v>28.61313861241117</c:v>
                </c:pt>
                <c:pt idx="195">
                  <c:v>28.879145645742419</c:v>
                </c:pt>
                <c:pt idx="196">
                  <c:v>33.137506322092044</c:v>
                </c:pt>
                <c:pt idx="197">
                  <c:v>25.683015199598504</c:v>
                </c:pt>
                <c:pt idx="198">
                  <c:v>27.398067956354087</c:v>
                </c:pt>
                <c:pt idx="199">
                  <c:v>30.090821509472541</c:v>
                </c:pt>
                <c:pt idx="200">
                  <c:v>28.041138817308902</c:v>
                </c:pt>
                <c:pt idx="201">
                  <c:v>42.887328399462589</c:v>
                </c:pt>
                <c:pt idx="202">
                  <c:v>25.362715976937249</c:v>
                </c:pt>
                <c:pt idx="203">
                  <c:v>29.531185551196014</c:v>
                </c:pt>
                <c:pt idx="204">
                  <c:v>32.018469126882145</c:v>
                </c:pt>
                <c:pt idx="205">
                  <c:v>31.371913158641881</c:v>
                </c:pt>
                <c:pt idx="206">
                  <c:v>25.925697655354192</c:v>
                </c:pt>
                <c:pt idx="207">
                  <c:v>27.149437870809166</c:v>
                </c:pt>
                <c:pt idx="208">
                  <c:v>29.274502101946979</c:v>
                </c:pt>
                <c:pt idx="209">
                  <c:v>28.136411013910628</c:v>
                </c:pt>
                <c:pt idx="210">
                  <c:v>28.902116511994343</c:v>
                </c:pt>
                <c:pt idx="211">
                  <c:v>28.784921196791611</c:v>
                </c:pt>
                <c:pt idx="212">
                  <c:v>31.050701362634314</c:v>
                </c:pt>
                <c:pt idx="213">
                  <c:v>27.555731304282119</c:v>
                </c:pt>
                <c:pt idx="214">
                  <c:v>28.561567766712724</c:v>
                </c:pt>
                <c:pt idx="215">
                  <c:v>26.369694821344918</c:v>
                </c:pt>
                <c:pt idx="216">
                  <c:v>28.463333853640112</c:v>
                </c:pt>
                <c:pt idx="217">
                  <c:v>27.728792514340643</c:v>
                </c:pt>
                <c:pt idx="218">
                  <c:v>26.837570870625992</c:v>
                </c:pt>
                <c:pt idx="219">
                  <c:v>26.27217389183798</c:v>
                </c:pt>
                <c:pt idx="220">
                  <c:v>28.978638644373529</c:v>
                </c:pt>
                <c:pt idx="221">
                  <c:v>30.707305959770213</c:v>
                </c:pt>
                <c:pt idx="222">
                  <c:v>30.38976557941924</c:v>
                </c:pt>
                <c:pt idx="223">
                  <c:v>27.700654476363866</c:v>
                </c:pt>
                <c:pt idx="224">
                  <c:v>30.180137969738677</c:v>
                </c:pt>
                <c:pt idx="225">
                  <c:v>28.385311497500581</c:v>
                </c:pt>
                <c:pt idx="226">
                  <c:v>26.935990532243622</c:v>
                </c:pt>
                <c:pt idx="227">
                  <c:v>27.305978569665651</c:v>
                </c:pt>
                <c:pt idx="228">
                  <c:v>26.370816217012468</c:v>
                </c:pt>
                <c:pt idx="229">
                  <c:v>28.884188770539641</c:v>
                </c:pt>
                <c:pt idx="230">
                  <c:v>27.462439129636195</c:v>
                </c:pt>
                <c:pt idx="231">
                  <c:v>27.279204626771048</c:v>
                </c:pt>
                <c:pt idx="232">
                  <c:v>39.000578077303992</c:v>
                </c:pt>
                <c:pt idx="233">
                  <c:v>28.031460709451544</c:v>
                </c:pt>
                <c:pt idx="234">
                  <c:v>33.365813058240185</c:v>
                </c:pt>
                <c:pt idx="235">
                  <c:v>31.268245935895017</c:v>
                </c:pt>
                <c:pt idx="236">
                  <c:v>44.813045977345794</c:v>
                </c:pt>
                <c:pt idx="237">
                  <c:v>27.096248785157929</c:v>
                </c:pt>
                <c:pt idx="238">
                  <c:v>24.642210814296497</c:v>
                </c:pt>
                <c:pt idx="239">
                  <c:v>27.079445875608336</c:v>
                </c:pt>
                <c:pt idx="240">
                  <c:v>26.813494322437123</c:v>
                </c:pt>
                <c:pt idx="241">
                  <c:v>30.086731301545811</c:v>
                </c:pt>
                <c:pt idx="242">
                  <c:v>27.408079962392407</c:v>
                </c:pt>
                <c:pt idx="243">
                  <c:v>25.416228104808887</c:v>
                </c:pt>
                <c:pt idx="244">
                  <c:v>30.299534932200505</c:v>
                </c:pt>
                <c:pt idx="245">
                  <c:v>25.08779073195489</c:v>
                </c:pt>
                <c:pt idx="246">
                  <c:v>26.672410013367191</c:v>
                </c:pt>
                <c:pt idx="247">
                  <c:v>27.386403702049602</c:v>
                </c:pt>
                <c:pt idx="248">
                  <c:v>31.215519443664565</c:v>
                </c:pt>
                <c:pt idx="249">
                  <c:v>26.369257214940184</c:v>
                </c:pt>
                <c:pt idx="250">
                  <c:v>27.122397885753845</c:v>
                </c:pt>
                <c:pt idx="251">
                  <c:v>26.212412841205307</c:v>
                </c:pt>
                <c:pt idx="252">
                  <c:v>25.804772132355076</c:v>
                </c:pt>
                <c:pt idx="253">
                  <c:v>26.537686355981041</c:v>
                </c:pt>
                <c:pt idx="254">
                  <c:v>26.00082302809615</c:v>
                </c:pt>
                <c:pt idx="255">
                  <c:v>28.923874618575837</c:v>
                </c:pt>
                <c:pt idx="256">
                  <c:v>25.423164903587857</c:v>
                </c:pt>
                <c:pt idx="257">
                  <c:v>27.277585191695177</c:v>
                </c:pt>
                <c:pt idx="258">
                  <c:v>32.048939368516727</c:v>
                </c:pt>
                <c:pt idx="259">
                  <c:v>27.866382741016384</c:v>
                </c:pt>
                <c:pt idx="260">
                  <c:v>25.875107853473093</c:v>
                </c:pt>
                <c:pt idx="261">
                  <c:v>24.65282294862125</c:v>
                </c:pt>
                <c:pt idx="262">
                  <c:v>29.546356360750146</c:v>
                </c:pt>
                <c:pt idx="263">
                  <c:v>29.81887286120314</c:v>
                </c:pt>
                <c:pt idx="264">
                  <c:v>25.02339446906003</c:v>
                </c:pt>
                <c:pt idx="265">
                  <c:v>27.060604033990781</c:v>
                </c:pt>
                <c:pt idx="266">
                  <c:v>27.370042723292201</c:v>
                </c:pt>
                <c:pt idx="267">
                  <c:v>26.067481725472096</c:v>
                </c:pt>
                <c:pt idx="268">
                  <c:v>24.898894093943195</c:v>
                </c:pt>
                <c:pt idx="269">
                  <c:v>24.488934924302118</c:v>
                </c:pt>
                <c:pt idx="270">
                  <c:v>26.606691022172502</c:v>
                </c:pt>
                <c:pt idx="271">
                  <c:v>25.672279446108362</c:v>
                </c:pt>
                <c:pt idx="272">
                  <c:v>26.908818747440257</c:v>
                </c:pt>
                <c:pt idx="273">
                  <c:v>27.194557265329937</c:v>
                </c:pt>
                <c:pt idx="274">
                  <c:v>29.573832129881978</c:v>
                </c:pt>
                <c:pt idx="275">
                  <c:v>31.113488412244816</c:v>
                </c:pt>
                <c:pt idx="276">
                  <c:v>26.252656205168378</c:v>
                </c:pt>
                <c:pt idx="277">
                  <c:v>30.655138704216579</c:v>
                </c:pt>
                <c:pt idx="278">
                  <c:v>29.791938039471738</c:v>
                </c:pt>
                <c:pt idx="279">
                  <c:v>25.931960550548698</c:v>
                </c:pt>
                <c:pt idx="280">
                  <c:v>26.951316154066209</c:v>
                </c:pt>
                <c:pt idx="281">
                  <c:v>24.232130446719662</c:v>
                </c:pt>
                <c:pt idx="282">
                  <c:v>25.717136828277535</c:v>
                </c:pt>
                <c:pt idx="283">
                  <c:v>26.569688342490124</c:v>
                </c:pt>
                <c:pt idx="284">
                  <c:v>26.834737707755828</c:v>
                </c:pt>
                <c:pt idx="285">
                  <c:v>25.713875080843511</c:v>
                </c:pt>
                <c:pt idx="286">
                  <c:v>27.434217313025481</c:v>
                </c:pt>
                <c:pt idx="287">
                  <c:v>25.653756994397053</c:v>
                </c:pt>
                <c:pt idx="288">
                  <c:v>26.083273573765997</c:v>
                </c:pt>
                <c:pt idx="289">
                  <c:v>27.831052217623416</c:v>
                </c:pt>
                <c:pt idx="290">
                  <c:v>24.845427059925086</c:v>
                </c:pt>
                <c:pt idx="291">
                  <c:v>27.12610270017338</c:v>
                </c:pt>
                <c:pt idx="292">
                  <c:v>25.615143935386357</c:v>
                </c:pt>
                <c:pt idx="293">
                  <c:v>24.946043994810012</c:v>
                </c:pt>
                <c:pt idx="294">
                  <c:v>26.501669261067256</c:v>
                </c:pt>
                <c:pt idx="295">
                  <c:v>25.352883295932738</c:v>
                </c:pt>
                <c:pt idx="296">
                  <c:v>26.03004901434387</c:v>
                </c:pt>
                <c:pt idx="297">
                  <c:v>24.657943475629889</c:v>
                </c:pt>
                <c:pt idx="298">
                  <c:v>30.379844778946531</c:v>
                </c:pt>
                <c:pt idx="299">
                  <c:v>24.538954182363586</c:v>
                </c:pt>
                <c:pt idx="300">
                  <c:v>25.140994632467532</c:v>
                </c:pt>
                <c:pt idx="301">
                  <c:v>25.929976615642989</c:v>
                </c:pt>
                <c:pt idx="302">
                  <c:v>24.901741244160402</c:v>
                </c:pt>
                <c:pt idx="303">
                  <c:v>25.615362485238059</c:v>
                </c:pt>
                <c:pt idx="304">
                  <c:v>24.137064457898518</c:v>
                </c:pt>
                <c:pt idx="305">
                  <c:v>24.854213614834645</c:v>
                </c:pt>
                <c:pt idx="306">
                  <c:v>30.66545458203338</c:v>
                </c:pt>
                <c:pt idx="307">
                  <c:v>26.310471326089203</c:v>
                </c:pt>
                <c:pt idx="308">
                  <c:v>25.138732753188311</c:v>
                </c:pt>
                <c:pt idx="309">
                  <c:v>24.557120670758497</c:v>
                </c:pt>
                <c:pt idx="310">
                  <c:v>26.670619662926953</c:v>
                </c:pt>
                <c:pt idx="311">
                  <c:v>24.80436197232768</c:v>
                </c:pt>
                <c:pt idx="312">
                  <c:v>25.688340582756652</c:v>
                </c:pt>
                <c:pt idx="313">
                  <c:v>27.638433451240136</c:v>
                </c:pt>
                <c:pt idx="314">
                  <c:v>25.100959807857407</c:v>
                </c:pt>
                <c:pt idx="315">
                  <c:v>25.125291067171599</c:v>
                </c:pt>
                <c:pt idx="316">
                  <c:v>24.690932861145079</c:v>
                </c:pt>
                <c:pt idx="317">
                  <c:v>23.937422130197412</c:v>
                </c:pt>
                <c:pt idx="318">
                  <c:v>24.737421834670098</c:v>
                </c:pt>
                <c:pt idx="319">
                  <c:v>27.503296516132242</c:v>
                </c:pt>
                <c:pt idx="320">
                  <c:v>24.391372304740671</c:v>
                </c:pt>
                <c:pt idx="321">
                  <c:v>25.264562525533123</c:v>
                </c:pt>
                <c:pt idx="322">
                  <c:v>25.210191829285399</c:v>
                </c:pt>
                <c:pt idx="323">
                  <c:v>25.608663827112906</c:v>
                </c:pt>
                <c:pt idx="324">
                  <c:v>24.180202063506197</c:v>
                </c:pt>
                <c:pt idx="325">
                  <c:v>24.805079955494111</c:v>
                </c:pt>
                <c:pt idx="326">
                  <c:v>25.044668260471123</c:v>
                </c:pt>
                <c:pt idx="327">
                  <c:v>24.859530692366931</c:v>
                </c:pt>
                <c:pt idx="328">
                  <c:v>24.780609168866299</c:v>
                </c:pt>
                <c:pt idx="329">
                  <c:v>24.564854424108681</c:v>
                </c:pt>
                <c:pt idx="330">
                  <c:v>24.524678924742076</c:v>
                </c:pt>
                <c:pt idx="331">
                  <c:v>24.203051419995997</c:v>
                </c:pt>
                <c:pt idx="332">
                  <c:v>24.135500289005272</c:v>
                </c:pt>
                <c:pt idx="333">
                  <c:v>24.6432449260802</c:v>
                </c:pt>
                <c:pt idx="334">
                  <c:v>24.6516618873925</c:v>
                </c:pt>
                <c:pt idx="335">
                  <c:v>24.434400236727498</c:v>
                </c:pt>
              </c:numCache>
            </c:numRef>
          </c:yVal>
          <c:smooth val="0"/>
          <c:extLst>
            <c:ext xmlns:c16="http://schemas.microsoft.com/office/drawing/2014/chart" uri="{C3380CC4-5D6E-409C-BE32-E72D297353CC}">
              <c16:uniqueId val="{00000000-7293-431E-ACD3-B2E2100C245A}"/>
            </c:ext>
          </c:extLst>
        </c:ser>
        <c:dLbls>
          <c:showLegendKey val="0"/>
          <c:showVal val="0"/>
          <c:showCatName val="0"/>
          <c:showSerName val="0"/>
          <c:showPercent val="0"/>
          <c:showBubbleSize val="0"/>
        </c:dLbls>
        <c:axId val="-506522016"/>
        <c:axId val="-506520384"/>
      </c:scatterChart>
      <c:valAx>
        <c:axId val="-506522016"/>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sz="1800" dirty="0"/>
                  <a:t>Latitude</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6520384"/>
        <c:crosses val="autoZero"/>
        <c:crossBetween val="midCat"/>
      </c:valAx>
      <c:valAx>
        <c:axId val="-506520384"/>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sz="1800" dirty="0"/>
                  <a:t>ppt of HCFC-141b</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6522016"/>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2400" dirty="0"/>
              <a:t>HCFC-142b Mixing Ratios for SARP</a:t>
            </a:r>
            <a:r>
              <a:rPr lang="en-US" sz="2400" baseline="0" dirty="0"/>
              <a:t> 2018, all Flights</a:t>
            </a:r>
            <a:endParaRPr lang="en-US" sz="2400" dirty="0"/>
          </a:p>
        </c:rich>
      </c:tx>
      <c:overlay val="0"/>
    </c:title>
    <c:autoTitleDeleted val="0"/>
    <c:plotArea>
      <c:layout/>
      <c:scatterChart>
        <c:scatterStyle val="lineMarker"/>
        <c:varyColors val="0"/>
        <c:ser>
          <c:idx val="0"/>
          <c:order val="0"/>
          <c:spPr>
            <a:ln w="19050" cap="rnd">
              <a:noFill/>
              <a:round/>
            </a:ln>
            <a:effectLst/>
          </c:spPr>
          <c:marker>
            <c:symbol val="circle"/>
            <c:size val="8"/>
            <c:spPr>
              <a:solidFill>
                <a:schemeClr val="accent5"/>
              </a:solidFill>
              <a:ln w="9525">
                <a:solidFill>
                  <a:srgbClr val="002060"/>
                </a:solidFill>
              </a:ln>
              <a:effectLst/>
            </c:spPr>
          </c:marker>
          <c:xVal>
            <c:numRef>
              <c:f>data!$DV$2:$DV$2850</c:f>
              <c:numCache>
                <c:formatCode>General</c:formatCode>
                <c:ptCount val="336"/>
                <c:pt idx="0">
                  <c:v>35.31666666666667</c:v>
                </c:pt>
                <c:pt idx="1">
                  <c:v>35.233333333333334</c:v>
                </c:pt>
                <c:pt idx="2">
                  <c:v>35.216666666666669</c:v>
                </c:pt>
                <c:pt idx="3">
                  <c:v>35.31666666666667</c:v>
                </c:pt>
                <c:pt idx="4">
                  <c:v>35.366666666666667</c:v>
                </c:pt>
                <c:pt idx="5">
                  <c:v>35.266666666666666</c:v>
                </c:pt>
                <c:pt idx="6">
                  <c:v>33.883333333333333</c:v>
                </c:pt>
                <c:pt idx="7">
                  <c:v>35.25</c:v>
                </c:pt>
                <c:pt idx="8">
                  <c:v>35.25</c:v>
                </c:pt>
                <c:pt idx="9">
                  <c:v>33.901944444444446</c:v>
                </c:pt>
                <c:pt idx="10">
                  <c:v>35.31666666666667</c:v>
                </c:pt>
                <c:pt idx="11">
                  <c:v>33.81666666666667</c:v>
                </c:pt>
                <c:pt idx="12">
                  <c:v>35.43333333333333</c:v>
                </c:pt>
                <c:pt idx="13">
                  <c:v>33.866666666666667</c:v>
                </c:pt>
                <c:pt idx="14">
                  <c:v>35.333333333333336</c:v>
                </c:pt>
                <c:pt idx="15">
                  <c:v>33.833333333333336</c:v>
                </c:pt>
                <c:pt idx="16">
                  <c:v>35.383333333333333</c:v>
                </c:pt>
                <c:pt idx="17">
                  <c:v>34.633333333333333</c:v>
                </c:pt>
                <c:pt idx="18">
                  <c:v>33.81805555555556</c:v>
                </c:pt>
                <c:pt idx="19">
                  <c:v>33.0495807</c:v>
                </c:pt>
                <c:pt idx="20">
                  <c:v>33.733333333333334</c:v>
                </c:pt>
                <c:pt idx="21">
                  <c:v>33.799999999999997</c:v>
                </c:pt>
                <c:pt idx="22">
                  <c:v>34.633333333333333</c:v>
                </c:pt>
                <c:pt idx="23">
                  <c:v>33.88527777777778</c:v>
                </c:pt>
                <c:pt idx="24">
                  <c:v>33.852222222222224</c:v>
                </c:pt>
                <c:pt idx="25">
                  <c:v>32.781126999999998</c:v>
                </c:pt>
                <c:pt idx="26">
                  <c:v>33.9</c:v>
                </c:pt>
                <c:pt idx="27">
                  <c:v>34.616666666666667</c:v>
                </c:pt>
                <c:pt idx="28">
                  <c:v>33.084800999999999</c:v>
                </c:pt>
                <c:pt idx="29">
                  <c:v>33.852222222222224</c:v>
                </c:pt>
                <c:pt idx="30">
                  <c:v>33.916666666666664</c:v>
                </c:pt>
                <c:pt idx="31">
                  <c:v>34.633333333333333</c:v>
                </c:pt>
                <c:pt idx="32">
                  <c:v>33.833333333333336</c:v>
                </c:pt>
                <c:pt idx="33">
                  <c:v>34.65</c:v>
                </c:pt>
                <c:pt idx="34">
                  <c:v>35.43333333333333</c:v>
                </c:pt>
                <c:pt idx="35">
                  <c:v>33.337600000000002</c:v>
                </c:pt>
                <c:pt idx="36">
                  <c:v>33.147286000000001</c:v>
                </c:pt>
                <c:pt idx="37">
                  <c:v>33.93472222222222</c:v>
                </c:pt>
                <c:pt idx="38">
                  <c:v>33.783611111111107</c:v>
                </c:pt>
                <c:pt idx="39">
                  <c:v>35.4</c:v>
                </c:pt>
                <c:pt idx="40">
                  <c:v>35.383333333333333</c:v>
                </c:pt>
                <c:pt idx="41">
                  <c:v>35.466666666666669</c:v>
                </c:pt>
                <c:pt idx="42">
                  <c:v>33.867777777777775</c:v>
                </c:pt>
                <c:pt idx="43">
                  <c:v>33.934444444444438</c:v>
                </c:pt>
                <c:pt idx="44">
                  <c:v>32.937108899999998</c:v>
                </c:pt>
                <c:pt idx="45">
                  <c:v>33.850555555555559</c:v>
                </c:pt>
                <c:pt idx="46">
                  <c:v>33.819166666666668</c:v>
                </c:pt>
                <c:pt idx="47">
                  <c:v>35.416666666666664</c:v>
                </c:pt>
                <c:pt idx="48">
                  <c:v>33.93333333333333</c:v>
                </c:pt>
                <c:pt idx="49">
                  <c:v>33.81666666666667</c:v>
                </c:pt>
                <c:pt idx="50">
                  <c:v>33.801388888888887</c:v>
                </c:pt>
                <c:pt idx="51">
                  <c:v>34.633333333333333</c:v>
                </c:pt>
                <c:pt idx="52">
                  <c:v>33.583333333333336</c:v>
                </c:pt>
                <c:pt idx="53">
                  <c:v>35.35</c:v>
                </c:pt>
                <c:pt idx="54">
                  <c:v>33.81805555555556</c:v>
                </c:pt>
                <c:pt idx="55">
                  <c:v>33.56666666666667</c:v>
                </c:pt>
                <c:pt idx="56">
                  <c:v>34.68333333333333</c:v>
                </c:pt>
                <c:pt idx="57">
                  <c:v>33.93333333333333</c:v>
                </c:pt>
                <c:pt idx="58">
                  <c:v>33.163200000000003</c:v>
                </c:pt>
                <c:pt idx="59">
                  <c:v>32.892384</c:v>
                </c:pt>
                <c:pt idx="60">
                  <c:v>35.299999999999997</c:v>
                </c:pt>
                <c:pt idx="61">
                  <c:v>33.766666666666666</c:v>
                </c:pt>
                <c:pt idx="62">
                  <c:v>33.716666666666669</c:v>
                </c:pt>
                <c:pt idx="63">
                  <c:v>35.033333333333331</c:v>
                </c:pt>
                <c:pt idx="64">
                  <c:v>33.733333333333334</c:v>
                </c:pt>
                <c:pt idx="65">
                  <c:v>33.783333333333331</c:v>
                </c:pt>
                <c:pt idx="66">
                  <c:v>33.106050000000003</c:v>
                </c:pt>
                <c:pt idx="67">
                  <c:v>34.633333333333333</c:v>
                </c:pt>
                <c:pt idx="68">
                  <c:v>32.948923999999998</c:v>
                </c:pt>
                <c:pt idx="69">
                  <c:v>35.35</c:v>
                </c:pt>
                <c:pt idx="70">
                  <c:v>33.799999999999997</c:v>
                </c:pt>
                <c:pt idx="71">
                  <c:v>33.766666666666666</c:v>
                </c:pt>
                <c:pt idx="72">
                  <c:v>35.299999999999997</c:v>
                </c:pt>
                <c:pt idx="73">
                  <c:v>34.666666666666664</c:v>
                </c:pt>
                <c:pt idx="74">
                  <c:v>34.950000000000003</c:v>
                </c:pt>
                <c:pt idx="75">
                  <c:v>34.4</c:v>
                </c:pt>
                <c:pt idx="76">
                  <c:v>35.549999999999997</c:v>
                </c:pt>
                <c:pt idx="77">
                  <c:v>35.31666666666667</c:v>
                </c:pt>
                <c:pt idx="78">
                  <c:v>34.716666666666669</c:v>
                </c:pt>
                <c:pt idx="79">
                  <c:v>33.228766</c:v>
                </c:pt>
                <c:pt idx="80">
                  <c:v>35.299999999999997</c:v>
                </c:pt>
                <c:pt idx="81">
                  <c:v>34.983333333333334</c:v>
                </c:pt>
                <c:pt idx="82">
                  <c:v>34.916666666666664</c:v>
                </c:pt>
                <c:pt idx="83">
                  <c:v>33.802499999999995</c:v>
                </c:pt>
                <c:pt idx="84">
                  <c:v>33</c:v>
                </c:pt>
                <c:pt idx="85">
                  <c:v>34.983333333333334</c:v>
                </c:pt>
                <c:pt idx="86">
                  <c:v>34.950000000000003</c:v>
                </c:pt>
                <c:pt idx="87">
                  <c:v>35.516666666666666</c:v>
                </c:pt>
                <c:pt idx="88">
                  <c:v>34.93333333333333</c:v>
                </c:pt>
                <c:pt idx="89">
                  <c:v>33.700000000000003</c:v>
                </c:pt>
                <c:pt idx="90">
                  <c:v>34.516666666666666</c:v>
                </c:pt>
                <c:pt idx="91">
                  <c:v>34.916666666666664</c:v>
                </c:pt>
                <c:pt idx="92">
                  <c:v>33.733333333333334</c:v>
                </c:pt>
                <c:pt idx="93">
                  <c:v>35.25</c:v>
                </c:pt>
                <c:pt idx="94">
                  <c:v>35.06666666666667</c:v>
                </c:pt>
                <c:pt idx="95">
                  <c:v>33.2254</c:v>
                </c:pt>
                <c:pt idx="96">
                  <c:v>35.25</c:v>
                </c:pt>
                <c:pt idx="97">
                  <c:v>34.43333333333333</c:v>
                </c:pt>
                <c:pt idx="98">
                  <c:v>33.277700000000003</c:v>
                </c:pt>
                <c:pt idx="99">
                  <c:v>33.985555555555557</c:v>
                </c:pt>
                <c:pt idx="100">
                  <c:v>35.083333333333336</c:v>
                </c:pt>
                <c:pt idx="101">
                  <c:v>32.824522999999999</c:v>
                </c:pt>
                <c:pt idx="102">
                  <c:v>35.283333333333331</c:v>
                </c:pt>
                <c:pt idx="103">
                  <c:v>33.933888888888887</c:v>
                </c:pt>
                <c:pt idx="104">
                  <c:v>33.916666666666664</c:v>
                </c:pt>
                <c:pt idx="105">
                  <c:v>35</c:v>
                </c:pt>
                <c:pt idx="106">
                  <c:v>34.950000000000003</c:v>
                </c:pt>
                <c:pt idx="107">
                  <c:v>35.75</c:v>
                </c:pt>
                <c:pt idx="108">
                  <c:v>32.846310000000003</c:v>
                </c:pt>
                <c:pt idx="109">
                  <c:v>33.023085999999999</c:v>
                </c:pt>
                <c:pt idx="110">
                  <c:v>33.379928</c:v>
                </c:pt>
                <c:pt idx="111">
                  <c:v>32.831049100000001</c:v>
                </c:pt>
                <c:pt idx="112">
                  <c:v>34.916666666666664</c:v>
                </c:pt>
                <c:pt idx="113">
                  <c:v>35.366666666666667</c:v>
                </c:pt>
                <c:pt idx="114">
                  <c:v>34.333333333333336</c:v>
                </c:pt>
                <c:pt idx="115">
                  <c:v>35.18333333333333</c:v>
                </c:pt>
                <c:pt idx="116">
                  <c:v>34.633333333333333</c:v>
                </c:pt>
                <c:pt idx="117">
                  <c:v>35.616666666666667</c:v>
                </c:pt>
                <c:pt idx="118">
                  <c:v>35.4</c:v>
                </c:pt>
                <c:pt idx="119">
                  <c:v>35.983333333333334</c:v>
                </c:pt>
                <c:pt idx="120">
                  <c:v>35.68333333333333</c:v>
                </c:pt>
                <c:pt idx="121">
                  <c:v>36.766666666666666</c:v>
                </c:pt>
                <c:pt idx="122">
                  <c:v>35.016666666666666</c:v>
                </c:pt>
                <c:pt idx="123">
                  <c:v>34.983333333333334</c:v>
                </c:pt>
                <c:pt idx="124">
                  <c:v>32.742598100000002</c:v>
                </c:pt>
                <c:pt idx="125">
                  <c:v>33.68333333333333</c:v>
                </c:pt>
                <c:pt idx="126">
                  <c:v>33.700000000000003</c:v>
                </c:pt>
                <c:pt idx="127">
                  <c:v>35.833333333333336</c:v>
                </c:pt>
                <c:pt idx="128">
                  <c:v>33.533333333333331</c:v>
                </c:pt>
                <c:pt idx="129">
                  <c:v>34.9</c:v>
                </c:pt>
                <c:pt idx="130">
                  <c:v>35.06666666666667</c:v>
                </c:pt>
                <c:pt idx="131">
                  <c:v>34.766666666666666</c:v>
                </c:pt>
                <c:pt idx="132">
                  <c:v>35.083333333333336</c:v>
                </c:pt>
                <c:pt idx="133">
                  <c:v>35.483333333333334</c:v>
                </c:pt>
                <c:pt idx="134">
                  <c:v>34.15</c:v>
                </c:pt>
                <c:pt idx="135">
                  <c:v>33.799999999999997</c:v>
                </c:pt>
                <c:pt idx="136">
                  <c:v>35.35</c:v>
                </c:pt>
                <c:pt idx="137">
                  <c:v>36.4</c:v>
                </c:pt>
                <c:pt idx="138">
                  <c:v>35</c:v>
                </c:pt>
                <c:pt idx="139">
                  <c:v>33.75</c:v>
                </c:pt>
                <c:pt idx="140">
                  <c:v>34.85</c:v>
                </c:pt>
                <c:pt idx="141">
                  <c:v>35.549999999999997</c:v>
                </c:pt>
                <c:pt idx="142">
                  <c:v>33.102209999999999</c:v>
                </c:pt>
                <c:pt idx="143">
                  <c:v>35.35</c:v>
                </c:pt>
                <c:pt idx="144">
                  <c:v>33.68333333333333</c:v>
                </c:pt>
                <c:pt idx="145">
                  <c:v>35.116666666666667</c:v>
                </c:pt>
                <c:pt idx="146">
                  <c:v>35.383333333333333</c:v>
                </c:pt>
                <c:pt idx="147">
                  <c:v>33.86888888888889</c:v>
                </c:pt>
                <c:pt idx="148">
                  <c:v>34.983333333333334</c:v>
                </c:pt>
                <c:pt idx="149">
                  <c:v>34.666666666666664</c:v>
                </c:pt>
                <c:pt idx="150">
                  <c:v>34.966666666666669</c:v>
                </c:pt>
                <c:pt idx="151">
                  <c:v>35.533333333333331</c:v>
                </c:pt>
                <c:pt idx="152">
                  <c:v>34.883333333333333</c:v>
                </c:pt>
                <c:pt idx="153">
                  <c:v>33.752222222222223</c:v>
                </c:pt>
                <c:pt idx="154">
                  <c:v>35.266666666666666</c:v>
                </c:pt>
                <c:pt idx="155">
                  <c:v>34.866666666666667</c:v>
                </c:pt>
                <c:pt idx="156">
                  <c:v>35.9</c:v>
                </c:pt>
                <c:pt idx="157">
                  <c:v>34.85</c:v>
                </c:pt>
                <c:pt idx="158">
                  <c:v>34.366666666666667</c:v>
                </c:pt>
                <c:pt idx="159">
                  <c:v>33.481135999999999</c:v>
                </c:pt>
                <c:pt idx="160">
                  <c:v>36.18333333333333</c:v>
                </c:pt>
                <c:pt idx="161">
                  <c:v>36.083333333333336</c:v>
                </c:pt>
                <c:pt idx="162">
                  <c:v>35.583333333333336</c:v>
                </c:pt>
                <c:pt idx="163">
                  <c:v>34.93333333333333</c:v>
                </c:pt>
                <c:pt idx="164">
                  <c:v>34.633333333333333</c:v>
                </c:pt>
                <c:pt idx="165">
                  <c:v>35.333333333333336</c:v>
                </c:pt>
                <c:pt idx="166">
                  <c:v>36.25</c:v>
                </c:pt>
                <c:pt idx="167">
                  <c:v>34.799999999999997</c:v>
                </c:pt>
                <c:pt idx="168">
                  <c:v>35.06666666666667</c:v>
                </c:pt>
                <c:pt idx="169">
                  <c:v>36.93333333333333</c:v>
                </c:pt>
                <c:pt idx="170">
                  <c:v>33.549999999999997</c:v>
                </c:pt>
                <c:pt idx="171">
                  <c:v>34.93333333333333</c:v>
                </c:pt>
                <c:pt idx="172">
                  <c:v>35.333333333333336</c:v>
                </c:pt>
                <c:pt idx="173">
                  <c:v>35.4</c:v>
                </c:pt>
                <c:pt idx="174">
                  <c:v>35.983333333333334</c:v>
                </c:pt>
                <c:pt idx="175">
                  <c:v>33.550555555555555</c:v>
                </c:pt>
                <c:pt idx="176">
                  <c:v>36.516666666666666</c:v>
                </c:pt>
                <c:pt idx="177">
                  <c:v>36.299999999999997</c:v>
                </c:pt>
                <c:pt idx="178">
                  <c:v>35.450000000000003</c:v>
                </c:pt>
                <c:pt idx="179">
                  <c:v>36.216666666666669</c:v>
                </c:pt>
                <c:pt idx="180">
                  <c:v>36.866666666666667</c:v>
                </c:pt>
                <c:pt idx="181">
                  <c:v>35.833333333333336</c:v>
                </c:pt>
                <c:pt idx="182">
                  <c:v>36.216666666666669</c:v>
                </c:pt>
                <c:pt idx="183">
                  <c:v>35.85</c:v>
                </c:pt>
                <c:pt idx="184">
                  <c:v>34.380296700000002</c:v>
                </c:pt>
                <c:pt idx="185">
                  <c:v>36.266666666666666</c:v>
                </c:pt>
                <c:pt idx="186">
                  <c:v>35.783333333333331</c:v>
                </c:pt>
                <c:pt idx="187">
                  <c:v>35.4</c:v>
                </c:pt>
                <c:pt idx="188">
                  <c:v>35.25</c:v>
                </c:pt>
                <c:pt idx="189">
                  <c:v>36.35</c:v>
                </c:pt>
                <c:pt idx="190">
                  <c:v>37.016666666666666</c:v>
                </c:pt>
                <c:pt idx="191">
                  <c:v>34.716666666666669</c:v>
                </c:pt>
                <c:pt idx="192">
                  <c:v>32.967032000000003</c:v>
                </c:pt>
                <c:pt idx="193">
                  <c:v>33.800555555555555</c:v>
                </c:pt>
                <c:pt idx="194">
                  <c:v>35.233333333333334</c:v>
                </c:pt>
                <c:pt idx="195">
                  <c:v>35.75</c:v>
                </c:pt>
                <c:pt idx="196">
                  <c:v>35.43333333333333</c:v>
                </c:pt>
                <c:pt idx="197">
                  <c:v>35.033333333333331</c:v>
                </c:pt>
                <c:pt idx="198">
                  <c:v>35.25</c:v>
                </c:pt>
                <c:pt idx="199">
                  <c:v>36.35</c:v>
                </c:pt>
                <c:pt idx="200">
                  <c:v>33.800555555555555</c:v>
                </c:pt>
                <c:pt idx="201">
                  <c:v>35.43333333333333</c:v>
                </c:pt>
                <c:pt idx="202">
                  <c:v>33.70194444444445</c:v>
                </c:pt>
                <c:pt idx="203">
                  <c:v>35.333333333333336</c:v>
                </c:pt>
                <c:pt idx="204">
                  <c:v>34.866666666666667</c:v>
                </c:pt>
                <c:pt idx="205">
                  <c:v>33.65</c:v>
                </c:pt>
                <c:pt idx="206">
                  <c:v>35.93333333333333</c:v>
                </c:pt>
                <c:pt idx="207">
                  <c:v>36.733333333333334</c:v>
                </c:pt>
                <c:pt idx="208">
                  <c:v>36.916666666666664</c:v>
                </c:pt>
                <c:pt idx="209">
                  <c:v>35.383333333333333</c:v>
                </c:pt>
                <c:pt idx="210">
                  <c:v>34.93333333333333</c:v>
                </c:pt>
                <c:pt idx="211">
                  <c:v>35.383333333333333</c:v>
                </c:pt>
                <c:pt idx="212">
                  <c:v>33.68333333333333</c:v>
                </c:pt>
                <c:pt idx="213">
                  <c:v>35.733333333333334</c:v>
                </c:pt>
                <c:pt idx="214">
                  <c:v>36.516666666666666</c:v>
                </c:pt>
                <c:pt idx="215">
                  <c:v>37.233333333333334</c:v>
                </c:pt>
                <c:pt idx="216">
                  <c:v>35.56666666666667</c:v>
                </c:pt>
                <c:pt idx="217">
                  <c:v>33.518084999999999</c:v>
                </c:pt>
                <c:pt idx="218">
                  <c:v>36.533333333333331</c:v>
                </c:pt>
                <c:pt idx="219">
                  <c:v>33.387500000000003</c:v>
                </c:pt>
                <c:pt idx="220">
                  <c:v>36.18333333333333</c:v>
                </c:pt>
                <c:pt idx="221">
                  <c:v>35.233333333333334</c:v>
                </c:pt>
                <c:pt idx="222">
                  <c:v>37.083333333333336</c:v>
                </c:pt>
                <c:pt idx="223">
                  <c:v>35.4</c:v>
                </c:pt>
                <c:pt idx="224">
                  <c:v>36.549999999999997</c:v>
                </c:pt>
                <c:pt idx="225">
                  <c:v>34.466666666666669</c:v>
                </c:pt>
                <c:pt idx="226">
                  <c:v>34.68333333333333</c:v>
                </c:pt>
                <c:pt idx="227">
                  <c:v>33.666944444444439</c:v>
                </c:pt>
                <c:pt idx="228">
                  <c:v>36.966666666666669</c:v>
                </c:pt>
                <c:pt idx="229">
                  <c:v>34.983333333333334</c:v>
                </c:pt>
                <c:pt idx="230">
                  <c:v>35.416666666666664</c:v>
                </c:pt>
                <c:pt idx="231">
                  <c:v>36.666666666666664</c:v>
                </c:pt>
                <c:pt idx="232">
                  <c:v>35.483333333333334</c:v>
                </c:pt>
                <c:pt idx="233">
                  <c:v>35.43333333333333</c:v>
                </c:pt>
                <c:pt idx="234">
                  <c:v>35.666666666666664</c:v>
                </c:pt>
                <c:pt idx="235">
                  <c:v>35.283333333333331</c:v>
                </c:pt>
                <c:pt idx="236">
                  <c:v>35.516666666666666</c:v>
                </c:pt>
                <c:pt idx="237">
                  <c:v>34.4</c:v>
                </c:pt>
                <c:pt idx="238">
                  <c:v>37.333333333333336</c:v>
                </c:pt>
                <c:pt idx="239">
                  <c:v>35.516666666666666</c:v>
                </c:pt>
                <c:pt idx="240">
                  <c:v>35.516666666666666</c:v>
                </c:pt>
                <c:pt idx="241">
                  <c:v>35.416666666666664</c:v>
                </c:pt>
                <c:pt idx="242">
                  <c:v>34.404275900000002</c:v>
                </c:pt>
                <c:pt idx="243">
                  <c:v>36.366666666666667</c:v>
                </c:pt>
                <c:pt idx="244">
                  <c:v>36.799999999999997</c:v>
                </c:pt>
                <c:pt idx="245">
                  <c:v>34.716666666666669</c:v>
                </c:pt>
                <c:pt idx="246">
                  <c:v>36.866666666666667</c:v>
                </c:pt>
                <c:pt idx="247">
                  <c:v>33.799999999999997</c:v>
                </c:pt>
                <c:pt idx="248">
                  <c:v>36.6</c:v>
                </c:pt>
                <c:pt idx="249">
                  <c:v>35.866666666666667</c:v>
                </c:pt>
                <c:pt idx="250">
                  <c:v>34.700000000000003</c:v>
                </c:pt>
                <c:pt idx="251">
                  <c:v>36.283333333333331</c:v>
                </c:pt>
                <c:pt idx="252">
                  <c:v>33.034166666666664</c:v>
                </c:pt>
                <c:pt idx="253">
                  <c:v>32.958902999999999</c:v>
                </c:pt>
                <c:pt idx="254">
                  <c:v>36.333333333333336</c:v>
                </c:pt>
                <c:pt idx="255">
                  <c:v>36.533333333333331</c:v>
                </c:pt>
                <c:pt idx="256">
                  <c:v>35.68333333333333</c:v>
                </c:pt>
                <c:pt idx="257">
                  <c:v>32.958523999999997</c:v>
                </c:pt>
                <c:pt idx="258">
                  <c:v>35.216666666666669</c:v>
                </c:pt>
                <c:pt idx="259">
                  <c:v>36.466666666666669</c:v>
                </c:pt>
                <c:pt idx="260">
                  <c:v>34.666666666666664</c:v>
                </c:pt>
                <c:pt idx="261">
                  <c:v>35.633333333333333</c:v>
                </c:pt>
                <c:pt idx="262">
                  <c:v>36.666666666666664</c:v>
                </c:pt>
                <c:pt idx="263">
                  <c:v>33.766666666666666</c:v>
                </c:pt>
                <c:pt idx="264">
                  <c:v>37.616666666666667</c:v>
                </c:pt>
                <c:pt idx="265">
                  <c:v>33.716666666666669</c:v>
                </c:pt>
                <c:pt idx="266">
                  <c:v>32.953605000000003</c:v>
                </c:pt>
                <c:pt idx="267">
                  <c:v>33.700000000000003</c:v>
                </c:pt>
                <c:pt idx="268">
                  <c:v>35.4</c:v>
                </c:pt>
                <c:pt idx="269">
                  <c:v>35.43333333333333</c:v>
                </c:pt>
                <c:pt idx="270">
                  <c:v>36.583333333333336</c:v>
                </c:pt>
                <c:pt idx="271">
                  <c:v>32.735555555555557</c:v>
                </c:pt>
                <c:pt idx="272">
                  <c:v>36.049999999999997</c:v>
                </c:pt>
                <c:pt idx="273">
                  <c:v>33.518084999999999</c:v>
                </c:pt>
                <c:pt idx="274">
                  <c:v>37.083333333333336</c:v>
                </c:pt>
                <c:pt idx="275">
                  <c:v>34.716666666666669</c:v>
                </c:pt>
                <c:pt idx="276">
                  <c:v>34.4</c:v>
                </c:pt>
                <c:pt idx="277">
                  <c:v>35.549999999999997</c:v>
                </c:pt>
                <c:pt idx="278">
                  <c:v>35.216666666666669</c:v>
                </c:pt>
                <c:pt idx="279">
                  <c:v>33.783333333333331</c:v>
                </c:pt>
                <c:pt idx="280">
                  <c:v>35.43333333333333</c:v>
                </c:pt>
                <c:pt idx="281">
                  <c:v>35.43333333333333</c:v>
                </c:pt>
                <c:pt idx="282">
                  <c:v>34.388735500000003</c:v>
                </c:pt>
                <c:pt idx="283">
                  <c:v>35.483333333333334</c:v>
                </c:pt>
                <c:pt idx="284">
                  <c:v>35.31666666666667</c:v>
                </c:pt>
                <c:pt idx="285">
                  <c:v>34.016666666666666</c:v>
                </c:pt>
                <c:pt idx="286">
                  <c:v>34.666666666666664</c:v>
                </c:pt>
                <c:pt idx="287">
                  <c:v>35.9</c:v>
                </c:pt>
                <c:pt idx="288">
                  <c:v>33.65</c:v>
                </c:pt>
                <c:pt idx="289">
                  <c:v>33.735833333333332</c:v>
                </c:pt>
                <c:pt idx="290">
                  <c:v>32.768055555555556</c:v>
                </c:pt>
                <c:pt idx="291">
                  <c:v>32.956249999999997</c:v>
                </c:pt>
                <c:pt idx="292">
                  <c:v>35.450000000000003</c:v>
                </c:pt>
                <c:pt idx="293">
                  <c:v>33.462679999999999</c:v>
                </c:pt>
                <c:pt idx="294">
                  <c:v>32.833333333333336</c:v>
                </c:pt>
                <c:pt idx="295">
                  <c:v>35.799999999999997</c:v>
                </c:pt>
                <c:pt idx="296">
                  <c:v>33.633333333333333</c:v>
                </c:pt>
                <c:pt idx="297">
                  <c:v>33.018888888888888</c:v>
                </c:pt>
                <c:pt idx="298">
                  <c:v>34.766666666666666</c:v>
                </c:pt>
                <c:pt idx="299">
                  <c:v>36.283333333333331</c:v>
                </c:pt>
                <c:pt idx="300">
                  <c:v>33.766666666666666</c:v>
                </c:pt>
                <c:pt idx="301">
                  <c:v>35.416666666666664</c:v>
                </c:pt>
                <c:pt idx="302">
                  <c:v>36.166666666666664</c:v>
                </c:pt>
                <c:pt idx="303">
                  <c:v>33.611032000000002</c:v>
                </c:pt>
                <c:pt idx="304">
                  <c:v>34.866666666666667</c:v>
                </c:pt>
                <c:pt idx="305">
                  <c:v>34.166666666666664</c:v>
                </c:pt>
                <c:pt idx="306">
                  <c:v>35.9</c:v>
                </c:pt>
                <c:pt idx="307">
                  <c:v>37.533333333333331</c:v>
                </c:pt>
                <c:pt idx="308">
                  <c:v>33.555869000000001</c:v>
                </c:pt>
                <c:pt idx="309">
                  <c:v>37.216666666666669</c:v>
                </c:pt>
                <c:pt idx="310">
                  <c:v>33.85</c:v>
                </c:pt>
                <c:pt idx="311">
                  <c:v>35.68333333333333</c:v>
                </c:pt>
                <c:pt idx="312">
                  <c:v>33.733333333333334</c:v>
                </c:pt>
                <c:pt idx="313">
                  <c:v>37.383333333333333</c:v>
                </c:pt>
                <c:pt idx="314">
                  <c:v>33.733333333333334</c:v>
                </c:pt>
                <c:pt idx="315">
                  <c:v>33.347315999999999</c:v>
                </c:pt>
                <c:pt idx="316">
                  <c:v>32.901944444444446</c:v>
                </c:pt>
                <c:pt idx="317">
                  <c:v>35.983333333333334</c:v>
                </c:pt>
                <c:pt idx="318">
                  <c:v>33.071131999999999</c:v>
                </c:pt>
                <c:pt idx="319">
                  <c:v>37.516666666666666</c:v>
                </c:pt>
                <c:pt idx="320">
                  <c:v>33.651666666666664</c:v>
                </c:pt>
                <c:pt idx="321">
                  <c:v>33.262926999999998</c:v>
                </c:pt>
                <c:pt idx="322">
                  <c:v>32.774788999999998</c:v>
                </c:pt>
                <c:pt idx="323">
                  <c:v>35.516666666666666</c:v>
                </c:pt>
                <c:pt idx="324">
                  <c:v>34.333333333333336</c:v>
                </c:pt>
                <c:pt idx="325">
                  <c:v>33.818888888888893</c:v>
                </c:pt>
                <c:pt idx="326">
                  <c:v>33.703657</c:v>
                </c:pt>
                <c:pt idx="327">
                  <c:v>36.049999999999997</c:v>
                </c:pt>
                <c:pt idx="328">
                  <c:v>34.118611111111115</c:v>
                </c:pt>
                <c:pt idx="329">
                  <c:v>34.416944444444439</c:v>
                </c:pt>
                <c:pt idx="330">
                  <c:v>33.851666666666667</c:v>
                </c:pt>
                <c:pt idx="331">
                  <c:v>33.651944444444446</c:v>
                </c:pt>
                <c:pt idx="332">
                  <c:v>34.25138888888889</c:v>
                </c:pt>
                <c:pt idx="333">
                  <c:v>33.984444444444442</c:v>
                </c:pt>
                <c:pt idx="334">
                  <c:v>33.785555555555554</c:v>
                </c:pt>
                <c:pt idx="335">
                  <c:v>33.902222222222221</c:v>
                </c:pt>
              </c:numCache>
            </c:numRef>
          </c:xVal>
          <c:yVal>
            <c:numRef>
              <c:f>data!$DW$2:$DW$2850</c:f>
              <c:numCache>
                <c:formatCode>General</c:formatCode>
                <c:ptCount val="336"/>
                <c:pt idx="0">
                  <c:v>28.389864580849714</c:v>
                </c:pt>
                <c:pt idx="1">
                  <c:v>25.459889393578003</c:v>
                </c:pt>
                <c:pt idx="2">
                  <c:v>26.6569949114106</c:v>
                </c:pt>
                <c:pt idx="3">
                  <c:v>25.493054522936916</c:v>
                </c:pt>
                <c:pt idx="4">
                  <c:v>28.313978459572304</c:v>
                </c:pt>
                <c:pt idx="5">
                  <c:v>24.872151008752834</c:v>
                </c:pt>
                <c:pt idx="6">
                  <c:v>26.735221469846095</c:v>
                </c:pt>
                <c:pt idx="7">
                  <c:v>23.924258812192452</c:v>
                </c:pt>
                <c:pt idx="8">
                  <c:v>28.649980932227862</c:v>
                </c:pt>
                <c:pt idx="9">
                  <c:v>23.604964899045068</c:v>
                </c:pt>
                <c:pt idx="10">
                  <c:v>24.883349429377638</c:v>
                </c:pt>
                <c:pt idx="11">
                  <c:v>26.843710864086702</c:v>
                </c:pt>
                <c:pt idx="12">
                  <c:v>28.783072093206847</c:v>
                </c:pt>
                <c:pt idx="13">
                  <c:v>25.544086089357585</c:v>
                </c:pt>
                <c:pt idx="14">
                  <c:v>24.423988697538157</c:v>
                </c:pt>
                <c:pt idx="15">
                  <c:v>25.668141356011876</c:v>
                </c:pt>
                <c:pt idx="16">
                  <c:v>28.516353358955079</c:v>
                </c:pt>
                <c:pt idx="17">
                  <c:v>26.0758492888781</c:v>
                </c:pt>
                <c:pt idx="18">
                  <c:v>24.877984905238652</c:v>
                </c:pt>
                <c:pt idx="19">
                  <c:v>24.814416014724696</c:v>
                </c:pt>
                <c:pt idx="20">
                  <c:v>24.427856787670716</c:v>
                </c:pt>
                <c:pt idx="21">
                  <c:v>26.568056248987691</c:v>
                </c:pt>
                <c:pt idx="22">
                  <c:v>25.85839806510619</c:v>
                </c:pt>
                <c:pt idx="23">
                  <c:v>24.391429055053941</c:v>
                </c:pt>
                <c:pt idx="24">
                  <c:v>23.580484793224564</c:v>
                </c:pt>
                <c:pt idx="25">
                  <c:v>23.534194334704246</c:v>
                </c:pt>
                <c:pt idx="26">
                  <c:v>25.711584243419619</c:v>
                </c:pt>
                <c:pt idx="27">
                  <c:v>27.243224628146109</c:v>
                </c:pt>
                <c:pt idx="28">
                  <c:v>24.407520189266634</c:v>
                </c:pt>
                <c:pt idx="29">
                  <c:v>25.968969905423183</c:v>
                </c:pt>
                <c:pt idx="30">
                  <c:v>25.300818432659831</c:v>
                </c:pt>
                <c:pt idx="31">
                  <c:v>26.38879408553926</c:v>
                </c:pt>
                <c:pt idx="32">
                  <c:v>23.791203658481408</c:v>
                </c:pt>
                <c:pt idx="33">
                  <c:v>27.115645540415461</c:v>
                </c:pt>
                <c:pt idx="34">
                  <c:v>27.57466547641657</c:v>
                </c:pt>
                <c:pt idx="35">
                  <c:v>24.192816279397785</c:v>
                </c:pt>
                <c:pt idx="36">
                  <c:v>24.519387304574213</c:v>
                </c:pt>
                <c:pt idx="37">
                  <c:v>23.916170822754175</c:v>
                </c:pt>
                <c:pt idx="38">
                  <c:v>24.428575572926878</c:v>
                </c:pt>
                <c:pt idx="39">
                  <c:v>25.862942292149203</c:v>
                </c:pt>
                <c:pt idx="40">
                  <c:v>24.890730460781871</c:v>
                </c:pt>
                <c:pt idx="41">
                  <c:v>27.920357730258104</c:v>
                </c:pt>
                <c:pt idx="42">
                  <c:v>23.870854307877813</c:v>
                </c:pt>
                <c:pt idx="43">
                  <c:v>23.301538555638988</c:v>
                </c:pt>
                <c:pt idx="44">
                  <c:v>23.405543378662891</c:v>
                </c:pt>
                <c:pt idx="45">
                  <c:v>25.428136980089722</c:v>
                </c:pt>
                <c:pt idx="46">
                  <c:v>23.479087471827278</c:v>
                </c:pt>
                <c:pt idx="47">
                  <c:v>27.429428918658562</c:v>
                </c:pt>
                <c:pt idx="48">
                  <c:v>26.519609499342565</c:v>
                </c:pt>
                <c:pt idx="49">
                  <c:v>24.489247247548079</c:v>
                </c:pt>
                <c:pt idx="50">
                  <c:v>24.900272016258207</c:v>
                </c:pt>
                <c:pt idx="51">
                  <c:v>26.22374981452181</c:v>
                </c:pt>
                <c:pt idx="52">
                  <c:v>26.627986061937552</c:v>
                </c:pt>
                <c:pt idx="53">
                  <c:v>28.533225963665473</c:v>
                </c:pt>
                <c:pt idx="54">
                  <c:v>24.866329598635303</c:v>
                </c:pt>
                <c:pt idx="55">
                  <c:v>25.45665140492903</c:v>
                </c:pt>
                <c:pt idx="56">
                  <c:v>25.509340788192123</c:v>
                </c:pt>
                <c:pt idx="57">
                  <c:v>26.811634104495027</c:v>
                </c:pt>
                <c:pt idx="58">
                  <c:v>23.815211634071424</c:v>
                </c:pt>
                <c:pt idx="59">
                  <c:v>23.784465659072627</c:v>
                </c:pt>
                <c:pt idx="60">
                  <c:v>23.097449559679195</c:v>
                </c:pt>
                <c:pt idx="61">
                  <c:v>24.726236684860353</c:v>
                </c:pt>
                <c:pt idx="62">
                  <c:v>23.616766992142956</c:v>
                </c:pt>
                <c:pt idx="63">
                  <c:v>25.516355640929891</c:v>
                </c:pt>
                <c:pt idx="64">
                  <c:v>23.444039906084704</c:v>
                </c:pt>
                <c:pt idx="65">
                  <c:v>23.733787887013371</c:v>
                </c:pt>
                <c:pt idx="66">
                  <c:v>24.2803107169063</c:v>
                </c:pt>
                <c:pt idx="67">
                  <c:v>24.612000503937537</c:v>
                </c:pt>
                <c:pt idx="68">
                  <c:v>24.200088100600947</c:v>
                </c:pt>
                <c:pt idx="69">
                  <c:v>25.157645228325798</c:v>
                </c:pt>
                <c:pt idx="70">
                  <c:v>22.734769086387072</c:v>
                </c:pt>
                <c:pt idx="71">
                  <c:v>24.170480778832587</c:v>
                </c:pt>
                <c:pt idx="72">
                  <c:v>27.658990606710471</c:v>
                </c:pt>
                <c:pt idx="73">
                  <c:v>26.650028784327837</c:v>
                </c:pt>
                <c:pt idx="74">
                  <c:v>25.897181498816266</c:v>
                </c:pt>
                <c:pt idx="75">
                  <c:v>25.850109803374743</c:v>
                </c:pt>
                <c:pt idx="76">
                  <c:v>25.943889719585545</c:v>
                </c:pt>
                <c:pt idx="77">
                  <c:v>27.474764412614654</c:v>
                </c:pt>
                <c:pt idx="78">
                  <c:v>24.88018993466174</c:v>
                </c:pt>
                <c:pt idx="79">
                  <c:v>24.325255521602667</c:v>
                </c:pt>
                <c:pt idx="80">
                  <c:v>25.358511375336175</c:v>
                </c:pt>
                <c:pt idx="81">
                  <c:v>25.423869519531095</c:v>
                </c:pt>
                <c:pt idx="82">
                  <c:v>26.694953107757609</c:v>
                </c:pt>
                <c:pt idx="83">
                  <c:v>24.999035748020809</c:v>
                </c:pt>
                <c:pt idx="84">
                  <c:v>24.27086882257251</c:v>
                </c:pt>
                <c:pt idx="85">
                  <c:v>25.923065752094434</c:v>
                </c:pt>
                <c:pt idx="86">
                  <c:v>24.76039299669501</c:v>
                </c:pt>
                <c:pt idx="87">
                  <c:v>25.904682361529062</c:v>
                </c:pt>
                <c:pt idx="88">
                  <c:v>24.602034688431441</c:v>
                </c:pt>
                <c:pt idx="89">
                  <c:v>25.194950551979769</c:v>
                </c:pt>
                <c:pt idx="90">
                  <c:v>26.14327049402899</c:v>
                </c:pt>
                <c:pt idx="91">
                  <c:v>25.80425981060009</c:v>
                </c:pt>
                <c:pt idx="92">
                  <c:v>23.886877331384618</c:v>
                </c:pt>
                <c:pt idx="93">
                  <c:v>27.370413236762509</c:v>
                </c:pt>
                <c:pt idx="94">
                  <c:v>26.191864694094871</c:v>
                </c:pt>
                <c:pt idx="95">
                  <c:v>24.282742522253361</c:v>
                </c:pt>
                <c:pt idx="96">
                  <c:v>23.479901779813979</c:v>
                </c:pt>
                <c:pt idx="97">
                  <c:v>23.858371835754888</c:v>
                </c:pt>
                <c:pt idx="98">
                  <c:v>24.697392117762899</c:v>
                </c:pt>
                <c:pt idx="99">
                  <c:v>24.666876472066136</c:v>
                </c:pt>
                <c:pt idx="100">
                  <c:v>24.302597592526528</c:v>
                </c:pt>
                <c:pt idx="101">
                  <c:v>23.601214569026165</c:v>
                </c:pt>
                <c:pt idx="102">
                  <c:v>27.415887672664862</c:v>
                </c:pt>
                <c:pt idx="103">
                  <c:v>23.433748283747047</c:v>
                </c:pt>
                <c:pt idx="104">
                  <c:v>24.482705406973508</c:v>
                </c:pt>
                <c:pt idx="105">
                  <c:v>25.998158212450164</c:v>
                </c:pt>
                <c:pt idx="106">
                  <c:v>24.989328885734974</c:v>
                </c:pt>
                <c:pt idx="107">
                  <c:v>25.550921793569209</c:v>
                </c:pt>
                <c:pt idx="108">
                  <c:v>25.009203726691496</c:v>
                </c:pt>
                <c:pt idx="109">
                  <c:v>23.288443619222267</c:v>
                </c:pt>
                <c:pt idx="110">
                  <c:v>23.585232085104867</c:v>
                </c:pt>
                <c:pt idx="111">
                  <c:v>26.651184940640199</c:v>
                </c:pt>
                <c:pt idx="112">
                  <c:v>25.482509899903427</c:v>
                </c:pt>
                <c:pt idx="113">
                  <c:v>25.473704717931138</c:v>
                </c:pt>
                <c:pt idx="114">
                  <c:v>23.649458737969777</c:v>
                </c:pt>
                <c:pt idx="115">
                  <c:v>27.122060823365469</c:v>
                </c:pt>
                <c:pt idx="116">
                  <c:v>27.330484941380565</c:v>
                </c:pt>
                <c:pt idx="117">
                  <c:v>25.85911527693893</c:v>
                </c:pt>
                <c:pt idx="118">
                  <c:v>26.284259106808264</c:v>
                </c:pt>
                <c:pt idx="119">
                  <c:v>26.529992137475503</c:v>
                </c:pt>
                <c:pt idx="120">
                  <c:v>25.378233795636053</c:v>
                </c:pt>
                <c:pt idx="121">
                  <c:v>24.679720297859504</c:v>
                </c:pt>
                <c:pt idx="122">
                  <c:v>24.337336149487939</c:v>
                </c:pt>
                <c:pt idx="123">
                  <c:v>25.489571313772785</c:v>
                </c:pt>
                <c:pt idx="124">
                  <c:v>24.528318888466369</c:v>
                </c:pt>
                <c:pt idx="125">
                  <c:v>23.528848654508479</c:v>
                </c:pt>
                <c:pt idx="126">
                  <c:v>24.118940860812799</c:v>
                </c:pt>
                <c:pt idx="127">
                  <c:v>26.131139168405937</c:v>
                </c:pt>
                <c:pt idx="128">
                  <c:v>24.560296905107968</c:v>
                </c:pt>
                <c:pt idx="129">
                  <c:v>24.267098246950873</c:v>
                </c:pt>
                <c:pt idx="130">
                  <c:v>24.075300127519583</c:v>
                </c:pt>
                <c:pt idx="131">
                  <c:v>23.795845949658457</c:v>
                </c:pt>
                <c:pt idx="132">
                  <c:v>23.654582289575309</c:v>
                </c:pt>
                <c:pt idx="133">
                  <c:v>24.785259809264293</c:v>
                </c:pt>
                <c:pt idx="134">
                  <c:v>24.27535406980056</c:v>
                </c:pt>
                <c:pt idx="135">
                  <c:v>24.860374339436692</c:v>
                </c:pt>
                <c:pt idx="136">
                  <c:v>25.477891173188247</c:v>
                </c:pt>
                <c:pt idx="137">
                  <c:v>25.86544905836357</c:v>
                </c:pt>
                <c:pt idx="138">
                  <c:v>24.702371247020928</c:v>
                </c:pt>
                <c:pt idx="139">
                  <c:v>24.445841747301056</c:v>
                </c:pt>
                <c:pt idx="140">
                  <c:v>24.111101380474153</c:v>
                </c:pt>
                <c:pt idx="141">
                  <c:v>26.203098315821183</c:v>
                </c:pt>
                <c:pt idx="142">
                  <c:v>23.212329867360232</c:v>
                </c:pt>
                <c:pt idx="143">
                  <c:v>25.47338879121461</c:v>
                </c:pt>
                <c:pt idx="144">
                  <c:v>24.843675653364269</c:v>
                </c:pt>
                <c:pt idx="145">
                  <c:v>24.382215994021191</c:v>
                </c:pt>
                <c:pt idx="146">
                  <c:v>24.605827814412507</c:v>
                </c:pt>
                <c:pt idx="147">
                  <c:v>24.904003330672694</c:v>
                </c:pt>
                <c:pt idx="148">
                  <c:v>24.17140714875908</c:v>
                </c:pt>
                <c:pt idx="149">
                  <c:v>25.467659454762575</c:v>
                </c:pt>
                <c:pt idx="150">
                  <c:v>23.762447553806009</c:v>
                </c:pt>
                <c:pt idx="151">
                  <c:v>26.198239964760397</c:v>
                </c:pt>
                <c:pt idx="152">
                  <c:v>24.569442653529887</c:v>
                </c:pt>
                <c:pt idx="153">
                  <c:v>24.645967674544799</c:v>
                </c:pt>
                <c:pt idx="154">
                  <c:v>24.660755667689781</c:v>
                </c:pt>
                <c:pt idx="155">
                  <c:v>25.704521727374246</c:v>
                </c:pt>
                <c:pt idx="156">
                  <c:v>25.171673313242366</c:v>
                </c:pt>
                <c:pt idx="157">
                  <c:v>25.59640674949144</c:v>
                </c:pt>
                <c:pt idx="158">
                  <c:v>25.632717987062257</c:v>
                </c:pt>
                <c:pt idx="159">
                  <c:v>24.557558361515742</c:v>
                </c:pt>
                <c:pt idx="160">
                  <c:v>25.879195415217886</c:v>
                </c:pt>
                <c:pt idx="161">
                  <c:v>23.204916577211485</c:v>
                </c:pt>
                <c:pt idx="162">
                  <c:v>24.579769965399009</c:v>
                </c:pt>
                <c:pt idx="163">
                  <c:v>24.984404696894003</c:v>
                </c:pt>
                <c:pt idx="164">
                  <c:v>25.761607000141595</c:v>
                </c:pt>
                <c:pt idx="165">
                  <c:v>25.888018657273292</c:v>
                </c:pt>
                <c:pt idx="166">
                  <c:v>25.7550200938045</c:v>
                </c:pt>
                <c:pt idx="167">
                  <c:v>23.630858317823144</c:v>
                </c:pt>
                <c:pt idx="168">
                  <c:v>25.468582675013444</c:v>
                </c:pt>
                <c:pt idx="169">
                  <c:v>24.844465492481547</c:v>
                </c:pt>
                <c:pt idx="170">
                  <c:v>24.475581856893175</c:v>
                </c:pt>
                <c:pt idx="171">
                  <c:v>23.830245434370095</c:v>
                </c:pt>
                <c:pt idx="172">
                  <c:v>24.345237667892981</c:v>
                </c:pt>
                <c:pt idx="173">
                  <c:v>25.611939412093367</c:v>
                </c:pt>
                <c:pt idx="174">
                  <c:v>25.17909115363814</c:v>
                </c:pt>
                <c:pt idx="175">
                  <c:v>24.857668095901438</c:v>
                </c:pt>
                <c:pt idx="176">
                  <c:v>23.430189920148816</c:v>
                </c:pt>
                <c:pt idx="177">
                  <c:v>27.357713979552255</c:v>
                </c:pt>
                <c:pt idx="178">
                  <c:v>25.193846734394985</c:v>
                </c:pt>
                <c:pt idx="179">
                  <c:v>24.100511256569764</c:v>
                </c:pt>
                <c:pt idx="180">
                  <c:v>23.651672486792318</c:v>
                </c:pt>
                <c:pt idx="181">
                  <c:v>25.766085280695087</c:v>
                </c:pt>
                <c:pt idx="182">
                  <c:v>24.432303531361345</c:v>
                </c:pt>
                <c:pt idx="183">
                  <c:v>23.4208611574206</c:v>
                </c:pt>
                <c:pt idx="184">
                  <c:v>23.670332522161065</c:v>
                </c:pt>
                <c:pt idx="185">
                  <c:v>23.437188186189253</c:v>
                </c:pt>
                <c:pt idx="186">
                  <c:v>23.914544737754319</c:v>
                </c:pt>
                <c:pt idx="187">
                  <c:v>26.02185783062216</c:v>
                </c:pt>
                <c:pt idx="188">
                  <c:v>26.656413266703794</c:v>
                </c:pt>
                <c:pt idx="189">
                  <c:v>25.545858994406267</c:v>
                </c:pt>
                <c:pt idx="190">
                  <c:v>25.906123111502545</c:v>
                </c:pt>
                <c:pt idx="191">
                  <c:v>24.291296626156342</c:v>
                </c:pt>
                <c:pt idx="192">
                  <c:v>24.475460374228401</c:v>
                </c:pt>
                <c:pt idx="193">
                  <c:v>23.60187397160642</c:v>
                </c:pt>
                <c:pt idx="194">
                  <c:v>25.350822129934457</c:v>
                </c:pt>
                <c:pt idx="195">
                  <c:v>25.680841706264371</c:v>
                </c:pt>
                <c:pt idx="196">
                  <c:v>24.437187645995561</c:v>
                </c:pt>
                <c:pt idx="197">
                  <c:v>25.107250693308085</c:v>
                </c:pt>
                <c:pt idx="198">
                  <c:v>23.894704761266901</c:v>
                </c:pt>
                <c:pt idx="199">
                  <c:v>25.696370221183052</c:v>
                </c:pt>
                <c:pt idx="200">
                  <c:v>23.593858973968981</c:v>
                </c:pt>
                <c:pt idx="201">
                  <c:v>25.688098137936834</c:v>
                </c:pt>
                <c:pt idx="202">
                  <c:v>24.020186694970814</c:v>
                </c:pt>
                <c:pt idx="203">
                  <c:v>25.576166069780747</c:v>
                </c:pt>
                <c:pt idx="204">
                  <c:v>25.909285800743348</c:v>
                </c:pt>
                <c:pt idx="205">
                  <c:v>23.413800037051647</c:v>
                </c:pt>
                <c:pt idx="206">
                  <c:v>25.174663964435847</c:v>
                </c:pt>
                <c:pt idx="207">
                  <c:v>25.728880682318351</c:v>
                </c:pt>
                <c:pt idx="208">
                  <c:v>26.221822808379585</c:v>
                </c:pt>
                <c:pt idx="209">
                  <c:v>26.724530057092675</c:v>
                </c:pt>
                <c:pt idx="210">
                  <c:v>23.714231358179578</c:v>
                </c:pt>
                <c:pt idx="211">
                  <c:v>25.473499495930483</c:v>
                </c:pt>
                <c:pt idx="212">
                  <c:v>23.557123277040301</c:v>
                </c:pt>
                <c:pt idx="213">
                  <c:v>23.616818795393222</c:v>
                </c:pt>
                <c:pt idx="214">
                  <c:v>23.820654485318141</c:v>
                </c:pt>
                <c:pt idx="215">
                  <c:v>25.648618157813843</c:v>
                </c:pt>
                <c:pt idx="216">
                  <c:v>24.731490506251134</c:v>
                </c:pt>
                <c:pt idx="217">
                  <c:v>24.275116840564742</c:v>
                </c:pt>
                <c:pt idx="218">
                  <c:v>25.404083761502083</c:v>
                </c:pt>
                <c:pt idx="219">
                  <c:v>23.685948084237189</c:v>
                </c:pt>
                <c:pt idx="220">
                  <c:v>25.553288647662367</c:v>
                </c:pt>
                <c:pt idx="221">
                  <c:v>25.733221094172091</c:v>
                </c:pt>
                <c:pt idx="222">
                  <c:v>25.381294233303802</c:v>
                </c:pt>
                <c:pt idx="223">
                  <c:v>23.537525944207754</c:v>
                </c:pt>
                <c:pt idx="224">
                  <c:v>24.973257308465204</c:v>
                </c:pt>
                <c:pt idx="225">
                  <c:v>25.03711554883445</c:v>
                </c:pt>
                <c:pt idx="226">
                  <c:v>24.176343258815642</c:v>
                </c:pt>
                <c:pt idx="227">
                  <c:v>25.215836810042045</c:v>
                </c:pt>
                <c:pt idx="228">
                  <c:v>25.676743562661478</c:v>
                </c:pt>
                <c:pt idx="229">
                  <c:v>25.509036099167584</c:v>
                </c:pt>
                <c:pt idx="230">
                  <c:v>24.576723640667545</c:v>
                </c:pt>
                <c:pt idx="231">
                  <c:v>22.861942881397734</c:v>
                </c:pt>
                <c:pt idx="232">
                  <c:v>28.014563627461232</c:v>
                </c:pt>
                <c:pt idx="233">
                  <c:v>24.760365072103323</c:v>
                </c:pt>
                <c:pt idx="234">
                  <c:v>25.080623152302373</c:v>
                </c:pt>
                <c:pt idx="235">
                  <c:v>24.727467612871017</c:v>
                </c:pt>
                <c:pt idx="236">
                  <c:v>25.13604031719666</c:v>
                </c:pt>
                <c:pt idx="237">
                  <c:v>24.215581730220283</c:v>
                </c:pt>
                <c:pt idx="238">
                  <c:v>24.398274137047594</c:v>
                </c:pt>
                <c:pt idx="239">
                  <c:v>25.168758432866895</c:v>
                </c:pt>
                <c:pt idx="240">
                  <c:v>23.795878205566741</c:v>
                </c:pt>
                <c:pt idx="241">
                  <c:v>24.690274957159826</c:v>
                </c:pt>
                <c:pt idx="242">
                  <c:v>23.502947169756915</c:v>
                </c:pt>
                <c:pt idx="243">
                  <c:v>23.95944111504414</c:v>
                </c:pt>
                <c:pt idx="244">
                  <c:v>24.486793511862533</c:v>
                </c:pt>
                <c:pt idx="245">
                  <c:v>25.524951884098609</c:v>
                </c:pt>
                <c:pt idx="246">
                  <c:v>25.470349006926483</c:v>
                </c:pt>
                <c:pt idx="247">
                  <c:v>23.769158800129141</c:v>
                </c:pt>
                <c:pt idx="248">
                  <c:v>26.591983800696791</c:v>
                </c:pt>
                <c:pt idx="249">
                  <c:v>23.282022504422525</c:v>
                </c:pt>
                <c:pt idx="250">
                  <c:v>25.188377280159454</c:v>
                </c:pt>
                <c:pt idx="251">
                  <c:v>25.625679717625641</c:v>
                </c:pt>
                <c:pt idx="252">
                  <c:v>25.14507946637913</c:v>
                </c:pt>
                <c:pt idx="253">
                  <c:v>24.154140928066521</c:v>
                </c:pt>
                <c:pt idx="254">
                  <c:v>24.855840634420307</c:v>
                </c:pt>
                <c:pt idx="255">
                  <c:v>24.678702649369335</c:v>
                </c:pt>
                <c:pt idx="256">
                  <c:v>24.470157902670003</c:v>
                </c:pt>
                <c:pt idx="257">
                  <c:v>23.984236133416982</c:v>
                </c:pt>
                <c:pt idx="258">
                  <c:v>25.477271138937901</c:v>
                </c:pt>
                <c:pt idx="259">
                  <c:v>25.603820736318987</c:v>
                </c:pt>
                <c:pt idx="260">
                  <c:v>26.236004834135123</c:v>
                </c:pt>
                <c:pt idx="261">
                  <c:v>23.553527371848507</c:v>
                </c:pt>
                <c:pt idx="262">
                  <c:v>24.442594465665952</c:v>
                </c:pt>
                <c:pt idx="263">
                  <c:v>26.851064662322379</c:v>
                </c:pt>
                <c:pt idx="264">
                  <c:v>25.458866427213565</c:v>
                </c:pt>
                <c:pt idx="265">
                  <c:v>23.017465377830849</c:v>
                </c:pt>
                <c:pt idx="266">
                  <c:v>23.373212592311624</c:v>
                </c:pt>
                <c:pt idx="267">
                  <c:v>23.464097689163438</c:v>
                </c:pt>
                <c:pt idx="268">
                  <c:v>24.786187312682813</c:v>
                </c:pt>
                <c:pt idx="269">
                  <c:v>23.302561153401392</c:v>
                </c:pt>
                <c:pt idx="270">
                  <c:v>24.27223766245147</c:v>
                </c:pt>
                <c:pt idx="271">
                  <c:v>24.884648412507577</c:v>
                </c:pt>
                <c:pt idx="272">
                  <c:v>25.182021590591891</c:v>
                </c:pt>
                <c:pt idx="273">
                  <c:v>23.946837785296299</c:v>
                </c:pt>
                <c:pt idx="274">
                  <c:v>24.436382085517689</c:v>
                </c:pt>
                <c:pt idx="275">
                  <c:v>24.228074649120845</c:v>
                </c:pt>
                <c:pt idx="276">
                  <c:v>23.918561768169209</c:v>
                </c:pt>
                <c:pt idx="277">
                  <c:v>25.223987956476506</c:v>
                </c:pt>
                <c:pt idx="278">
                  <c:v>24.76438204487097</c:v>
                </c:pt>
                <c:pt idx="279">
                  <c:v>23.872044589810201</c:v>
                </c:pt>
                <c:pt idx="280">
                  <c:v>24.081468800172814</c:v>
                </c:pt>
                <c:pt idx="281">
                  <c:v>24.192418624188893</c:v>
                </c:pt>
                <c:pt idx="282">
                  <c:v>23.46769960940285</c:v>
                </c:pt>
                <c:pt idx="283">
                  <c:v>24.327907930840436</c:v>
                </c:pt>
                <c:pt idx="284">
                  <c:v>24.582259489522777</c:v>
                </c:pt>
                <c:pt idx="285">
                  <c:v>23.195756617257203</c:v>
                </c:pt>
                <c:pt idx="286">
                  <c:v>24.911808470510696</c:v>
                </c:pt>
                <c:pt idx="287">
                  <c:v>24.673954731301905</c:v>
                </c:pt>
                <c:pt idx="288">
                  <c:v>23.134680823925521</c:v>
                </c:pt>
                <c:pt idx="289">
                  <c:v>26.076266336140101</c:v>
                </c:pt>
                <c:pt idx="290">
                  <c:v>24.488173459141784</c:v>
                </c:pt>
                <c:pt idx="291">
                  <c:v>23.85806872434275</c:v>
                </c:pt>
                <c:pt idx="292">
                  <c:v>23.396521829781424</c:v>
                </c:pt>
                <c:pt idx="293">
                  <c:v>24.846720838362838</c:v>
                </c:pt>
                <c:pt idx="294">
                  <c:v>23.817839701144639</c:v>
                </c:pt>
                <c:pt idx="295">
                  <c:v>24.999187633623798</c:v>
                </c:pt>
                <c:pt idx="296">
                  <c:v>23.082816899014812</c:v>
                </c:pt>
                <c:pt idx="297">
                  <c:v>24.709067510529977</c:v>
                </c:pt>
                <c:pt idx="298">
                  <c:v>24.133406097145695</c:v>
                </c:pt>
                <c:pt idx="299">
                  <c:v>25.152322944604538</c:v>
                </c:pt>
                <c:pt idx="300">
                  <c:v>26.074496377169101</c:v>
                </c:pt>
                <c:pt idx="301">
                  <c:v>24.402575427888891</c:v>
                </c:pt>
                <c:pt idx="302">
                  <c:v>25.155460679872235</c:v>
                </c:pt>
                <c:pt idx="303">
                  <c:v>23.709385661303223</c:v>
                </c:pt>
                <c:pt idx="304">
                  <c:v>27.44301562419281</c:v>
                </c:pt>
                <c:pt idx="305">
                  <c:v>23.570949148290801</c:v>
                </c:pt>
                <c:pt idx="306">
                  <c:v>24.811624815127761</c:v>
                </c:pt>
                <c:pt idx="307">
                  <c:v>24.879524683696914</c:v>
                </c:pt>
                <c:pt idx="308">
                  <c:v>22.941714036084441</c:v>
                </c:pt>
                <c:pt idx="309">
                  <c:v>24.237832498863</c:v>
                </c:pt>
                <c:pt idx="310">
                  <c:v>23.651764087190301</c:v>
                </c:pt>
                <c:pt idx="311">
                  <c:v>23.33786471508332</c:v>
                </c:pt>
                <c:pt idx="312">
                  <c:v>22.754729340641845</c:v>
                </c:pt>
                <c:pt idx="313">
                  <c:v>25.223214210300256</c:v>
                </c:pt>
                <c:pt idx="314">
                  <c:v>22.965557903828849</c:v>
                </c:pt>
                <c:pt idx="315">
                  <c:v>23.828527788187198</c:v>
                </c:pt>
                <c:pt idx="316">
                  <c:v>22.934453249741132</c:v>
                </c:pt>
                <c:pt idx="317">
                  <c:v>26.072047666522401</c:v>
                </c:pt>
                <c:pt idx="318">
                  <c:v>24.0772452358847</c:v>
                </c:pt>
                <c:pt idx="319">
                  <c:v>23.840235874566055</c:v>
                </c:pt>
                <c:pt idx="320">
                  <c:v>24.445714437781302</c:v>
                </c:pt>
                <c:pt idx="321">
                  <c:v>23.716641393457838</c:v>
                </c:pt>
                <c:pt idx="322">
                  <c:v>23.381154612050555</c:v>
                </c:pt>
                <c:pt idx="323">
                  <c:v>23.166862377796189</c:v>
                </c:pt>
                <c:pt idx="324">
                  <c:v>24.780202063506199</c:v>
                </c:pt>
                <c:pt idx="325">
                  <c:v>24.162376360274401</c:v>
                </c:pt>
                <c:pt idx="326">
                  <c:v>23.259802624559548</c:v>
                </c:pt>
                <c:pt idx="327">
                  <c:v>26.0897376131947</c:v>
                </c:pt>
                <c:pt idx="328">
                  <c:v>23.212175218802745</c:v>
                </c:pt>
                <c:pt idx="329">
                  <c:v>24.1644722163823</c:v>
                </c:pt>
                <c:pt idx="330">
                  <c:v>24.6455245518206</c:v>
                </c:pt>
                <c:pt idx="331">
                  <c:v>26.962404476033299</c:v>
                </c:pt>
                <c:pt idx="332">
                  <c:v>26.883177183866898</c:v>
                </c:pt>
                <c:pt idx="333">
                  <c:v>26.086207678297399</c:v>
                </c:pt>
                <c:pt idx="334">
                  <c:v>24.102420207010098</c:v>
                </c:pt>
                <c:pt idx="335">
                  <c:v>26.973123601595699</c:v>
                </c:pt>
              </c:numCache>
            </c:numRef>
          </c:yVal>
          <c:smooth val="0"/>
          <c:extLst>
            <c:ext xmlns:c16="http://schemas.microsoft.com/office/drawing/2014/chart" uri="{C3380CC4-5D6E-409C-BE32-E72D297353CC}">
              <c16:uniqueId val="{00000000-F870-4623-ABBE-7ABC7A3F4CA0}"/>
            </c:ext>
          </c:extLst>
        </c:ser>
        <c:dLbls>
          <c:showLegendKey val="0"/>
          <c:showVal val="0"/>
          <c:showCatName val="0"/>
          <c:showSerName val="0"/>
          <c:showPercent val="0"/>
          <c:showBubbleSize val="0"/>
        </c:dLbls>
        <c:axId val="-506522016"/>
        <c:axId val="-506520384"/>
      </c:scatterChart>
      <c:valAx>
        <c:axId val="-506522016"/>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sz="1800" dirty="0"/>
                  <a:t>Latitude</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6520384"/>
        <c:crosses val="autoZero"/>
        <c:crossBetween val="midCat"/>
      </c:valAx>
      <c:valAx>
        <c:axId val="-506520384"/>
        <c:scaling>
          <c:orientation val="minMax"/>
          <c:max val="40"/>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sz="1800" dirty="0"/>
                  <a:t>ppt of HCFC-142b</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06522016"/>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F66D-ECDF-48A5-8E40-FE931C0B1996}" type="datetimeFigureOut">
              <a:rPr lang="en-US" smtClean="0"/>
              <a:t>8/8/2018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A6FA8D-18E5-4CDB-9216-36076676E8FB}" type="slidenum">
              <a:rPr lang="en-US" smtClean="0"/>
              <a:t>‹#›</a:t>
            </a:fld>
            <a:endParaRPr lang="en-US"/>
          </a:p>
        </p:txBody>
      </p:sp>
    </p:spTree>
    <p:extLst>
      <p:ext uri="{BB962C8B-B14F-4D97-AF65-F5344CB8AC3E}">
        <p14:creationId xmlns:p14="http://schemas.microsoft.com/office/powerpoint/2010/main" val="3627166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focused on HCFCs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intermediate compound replacing CFC stocks around world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structure similar to CFC except they have hydrogen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CFC11 &amp; 12 have much longer lifetimes </a:t>
            </a:r>
            <a:r>
              <a:rPr lang="en-US" dirty="0" err="1"/>
              <a:t>cuz</a:t>
            </a:r>
            <a:r>
              <a:rPr lang="en-US" dirty="0"/>
              <a:t> no hydrogen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give up less reactive chlorine due to hydrogen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see how chlorine affects compounds – point out 141b and 142b diffs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 used for industrial </a:t>
            </a:r>
            <a:r>
              <a:rPr lang="en-US" dirty="0" err="1"/>
              <a:t>refrig</a:t>
            </a:r>
            <a:r>
              <a:rPr lang="en-US" dirty="0"/>
              <a:t>, 141b used as aerosol blowing agent, 142b as well but also small quantities as retrofit </a:t>
            </a:r>
            <a:r>
              <a:rPr lang="en-US" dirty="0" err="1"/>
              <a:t>refrig</a:t>
            </a:r>
            <a:endParaRPr lang="en-US" dirty="0"/>
          </a:p>
        </p:txBody>
      </p:sp>
      <p:sp>
        <p:nvSpPr>
          <p:cNvPr id="4" name="Slide Number Placeholder 3"/>
          <p:cNvSpPr>
            <a:spLocks noGrp="1"/>
          </p:cNvSpPr>
          <p:nvPr>
            <p:ph type="sldNum" sz="quarter" idx="10"/>
          </p:nvPr>
        </p:nvSpPr>
        <p:spPr/>
        <p:txBody>
          <a:bodyPr/>
          <a:lstStyle/>
          <a:p>
            <a:fld id="{54A6FA8D-18E5-4CDB-9216-36076676E8FB}" type="slidenum">
              <a:rPr lang="en-US" smtClean="0"/>
              <a:t>2</a:t>
            </a:fld>
            <a:endParaRPr lang="en-US"/>
          </a:p>
        </p:txBody>
      </p:sp>
    </p:spTree>
    <p:extLst>
      <p:ext uri="{BB962C8B-B14F-4D97-AF65-F5344CB8AC3E}">
        <p14:creationId xmlns:p14="http://schemas.microsoft.com/office/powerpoint/2010/main" val="37932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subtle diff </a:t>
            </a:r>
            <a:r>
              <a:rPr lang="en-US" dirty="0" err="1"/>
              <a:t>btwn</a:t>
            </a:r>
            <a:r>
              <a:rPr lang="en-US" dirty="0"/>
              <a:t> 1</a:t>
            </a:r>
            <a:r>
              <a:rPr lang="en-US" baseline="30000" dirty="0"/>
              <a:t>st</a:t>
            </a:r>
            <a:r>
              <a:rPr lang="en-US" dirty="0"/>
              <a:t> step and 2</a:t>
            </a:r>
            <a:r>
              <a:rPr lang="en-US" baseline="30000" dirty="0"/>
              <a:t>nd</a:t>
            </a:r>
            <a:r>
              <a:rPr lang="en-US" dirty="0"/>
              <a:t> step</a:t>
            </a:r>
          </a:p>
          <a:p>
            <a:r>
              <a:rPr lang="en-US" dirty="0"/>
              <a:t>while policy was effective for 142b, shouldn’t expect same for 22</a:t>
            </a:r>
          </a:p>
          <a:p>
            <a:r>
              <a:rPr lang="en-US" dirty="0"/>
              <a:t>I can confirm this</a:t>
            </a:r>
          </a:p>
          <a:p>
            <a:endParaRPr lang="en-US" dirty="0"/>
          </a:p>
        </p:txBody>
      </p:sp>
      <p:sp>
        <p:nvSpPr>
          <p:cNvPr id="4" name="Slide Number Placeholder 3"/>
          <p:cNvSpPr>
            <a:spLocks noGrp="1"/>
          </p:cNvSpPr>
          <p:nvPr>
            <p:ph type="sldNum" sz="quarter" idx="10"/>
          </p:nvPr>
        </p:nvSpPr>
        <p:spPr/>
        <p:txBody>
          <a:bodyPr/>
          <a:lstStyle/>
          <a:p>
            <a:fld id="{54A6FA8D-18E5-4CDB-9216-36076676E8FB}" type="slidenum">
              <a:rPr lang="en-US" smtClean="0"/>
              <a:t>11</a:t>
            </a:fld>
            <a:endParaRPr lang="en-US"/>
          </a:p>
        </p:txBody>
      </p:sp>
    </p:spTree>
    <p:extLst>
      <p:ext uri="{BB962C8B-B14F-4D97-AF65-F5344CB8AC3E}">
        <p14:creationId xmlns:p14="http://schemas.microsoft.com/office/powerpoint/2010/main" val="1977361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22 being used almost solely as </a:t>
            </a:r>
            <a:r>
              <a:rPr lang="en-US" dirty="0" err="1"/>
              <a:t>refrig</a:t>
            </a:r>
            <a:endParaRPr lang="en-US" dirty="0"/>
          </a:p>
          <a:p>
            <a:r>
              <a:rPr lang="en-US" dirty="0"/>
              <a:t>looking at same graph as b4 but with 22, we can see policy rightfully didn’t do anything to alleviate levels of 22</a:t>
            </a:r>
          </a:p>
          <a:p>
            <a:endParaRPr lang="en-US" dirty="0"/>
          </a:p>
        </p:txBody>
      </p:sp>
      <p:sp>
        <p:nvSpPr>
          <p:cNvPr id="4" name="Slide Number Placeholder 3"/>
          <p:cNvSpPr>
            <a:spLocks noGrp="1"/>
          </p:cNvSpPr>
          <p:nvPr>
            <p:ph type="sldNum" sz="quarter" idx="10"/>
          </p:nvPr>
        </p:nvSpPr>
        <p:spPr/>
        <p:txBody>
          <a:bodyPr/>
          <a:lstStyle/>
          <a:p>
            <a:fld id="{54A6FA8D-18E5-4CDB-9216-36076676E8FB}" type="slidenum">
              <a:rPr lang="en-US" smtClean="0"/>
              <a:t>12</a:t>
            </a:fld>
            <a:endParaRPr lang="en-US"/>
          </a:p>
        </p:txBody>
      </p:sp>
    </p:spTree>
    <p:extLst>
      <p:ext uri="{BB962C8B-B14F-4D97-AF65-F5344CB8AC3E}">
        <p14:creationId xmlns:p14="http://schemas.microsoft.com/office/powerpoint/2010/main" val="40381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moved onto current year SARP data</a:t>
            </a:r>
          </a:p>
          <a:p>
            <a:r>
              <a:rPr lang="en-US" dirty="0"/>
              <a:t>plotted mixing ratio in ppt vs latitude for all 3 compounds</a:t>
            </a:r>
          </a:p>
          <a:p>
            <a:r>
              <a:rPr lang="en-US" dirty="0"/>
              <a:t>high ppt nodes at 33.5 and 35.8</a:t>
            </a:r>
          </a:p>
          <a:p>
            <a:r>
              <a:rPr lang="en-US" dirty="0" err="1"/>
              <a:t>mt</a:t>
            </a:r>
            <a:r>
              <a:rPr lang="en-US" dirty="0"/>
              <a:t> Wilson data corroborates this </a:t>
            </a:r>
            <a:r>
              <a:rPr lang="en-US" dirty="0" err="1"/>
              <a:t>cuz</a:t>
            </a:r>
            <a:r>
              <a:rPr lang="en-US" dirty="0"/>
              <a:t> </a:t>
            </a:r>
            <a:r>
              <a:rPr lang="en-US" dirty="0" err="1"/>
              <a:t>hcfc</a:t>
            </a:r>
            <a:r>
              <a:rPr lang="en-US" dirty="0"/>
              <a:t> 22 levels were not affected by phase out plan</a:t>
            </a:r>
          </a:p>
          <a:p>
            <a:endParaRPr lang="en-US" dirty="0"/>
          </a:p>
        </p:txBody>
      </p:sp>
      <p:sp>
        <p:nvSpPr>
          <p:cNvPr id="4" name="Slide Number Placeholder 3"/>
          <p:cNvSpPr>
            <a:spLocks noGrp="1"/>
          </p:cNvSpPr>
          <p:nvPr>
            <p:ph type="sldNum" sz="quarter" idx="10"/>
          </p:nvPr>
        </p:nvSpPr>
        <p:spPr/>
        <p:txBody>
          <a:bodyPr/>
          <a:lstStyle/>
          <a:p>
            <a:fld id="{54A6FA8D-18E5-4CDB-9216-36076676E8FB}" type="slidenum">
              <a:rPr lang="en-US" smtClean="0"/>
              <a:t>13</a:t>
            </a:fld>
            <a:endParaRPr lang="en-US"/>
          </a:p>
        </p:txBody>
      </p:sp>
    </p:spTree>
    <p:extLst>
      <p:ext uri="{BB962C8B-B14F-4D97-AF65-F5344CB8AC3E}">
        <p14:creationId xmlns:p14="http://schemas.microsoft.com/office/powerpoint/2010/main" val="236526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spikes in ppt levels for 141b at around the same latitudes</a:t>
            </a:r>
          </a:p>
          <a:p>
            <a:r>
              <a:rPr lang="en-US" dirty="0"/>
              <a:t>however, there is more variability in data here</a:t>
            </a:r>
          </a:p>
        </p:txBody>
      </p:sp>
      <p:sp>
        <p:nvSpPr>
          <p:cNvPr id="4" name="Slide Number Placeholder 3"/>
          <p:cNvSpPr>
            <a:spLocks noGrp="1"/>
          </p:cNvSpPr>
          <p:nvPr>
            <p:ph type="sldNum" sz="quarter" idx="10"/>
          </p:nvPr>
        </p:nvSpPr>
        <p:spPr/>
        <p:txBody>
          <a:bodyPr/>
          <a:lstStyle/>
          <a:p>
            <a:fld id="{54A6FA8D-18E5-4CDB-9216-36076676E8FB}" type="slidenum">
              <a:rPr lang="en-US" smtClean="0"/>
              <a:t>14</a:t>
            </a:fld>
            <a:endParaRPr lang="en-US"/>
          </a:p>
        </p:txBody>
      </p:sp>
    </p:spTree>
    <p:extLst>
      <p:ext uri="{BB962C8B-B14F-4D97-AF65-F5344CB8AC3E}">
        <p14:creationId xmlns:p14="http://schemas.microsoft.com/office/powerpoint/2010/main" val="2182927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142b didn’t show latitudinal spikes like other 2 compounds, which is good</a:t>
            </a:r>
          </a:p>
          <a:p>
            <a:r>
              <a:rPr lang="en-US" dirty="0" err="1"/>
              <a:t>mt</a:t>
            </a:r>
            <a:r>
              <a:rPr lang="en-US" dirty="0"/>
              <a:t> Wilson data showed us that 142b levels dropped off at start of 2015</a:t>
            </a:r>
          </a:p>
          <a:p>
            <a:r>
              <a:rPr lang="en-US" dirty="0"/>
              <a:t>This data includes urban, ag, mountainous, </a:t>
            </a:r>
            <a:r>
              <a:rPr lang="en-US" dirty="0" err="1"/>
              <a:t>salton</a:t>
            </a:r>
            <a:r>
              <a:rPr lang="en-US" dirty="0"/>
              <a:t> sea, etc. Well mixed sample size – policy isn’t </a:t>
            </a:r>
          </a:p>
          <a:p>
            <a:r>
              <a:rPr lang="en-US" dirty="0"/>
              <a:t>wanted to know where exactly these spikes in emissions were coming from, so I mapped data onto </a:t>
            </a:r>
            <a:r>
              <a:rPr lang="en-US" dirty="0" err="1"/>
              <a:t>basemap</a:t>
            </a:r>
            <a:r>
              <a:rPr lang="en-US" dirty="0"/>
              <a:t> of so </a:t>
            </a:r>
            <a:r>
              <a:rPr lang="en-US" dirty="0" err="1"/>
              <a:t>cal</a:t>
            </a:r>
            <a:endParaRPr lang="en-US" dirty="0"/>
          </a:p>
        </p:txBody>
      </p:sp>
      <p:sp>
        <p:nvSpPr>
          <p:cNvPr id="4" name="Slide Number Placeholder 3"/>
          <p:cNvSpPr>
            <a:spLocks noGrp="1"/>
          </p:cNvSpPr>
          <p:nvPr>
            <p:ph type="sldNum" sz="quarter" idx="10"/>
          </p:nvPr>
        </p:nvSpPr>
        <p:spPr/>
        <p:txBody>
          <a:bodyPr/>
          <a:lstStyle/>
          <a:p>
            <a:fld id="{54A6FA8D-18E5-4CDB-9216-36076676E8FB}" type="slidenum">
              <a:rPr lang="en-US" smtClean="0"/>
              <a:t>15</a:t>
            </a:fld>
            <a:endParaRPr lang="en-US"/>
          </a:p>
        </p:txBody>
      </p:sp>
    </p:spTree>
    <p:extLst>
      <p:ext uri="{BB962C8B-B14F-4D97-AF65-F5344CB8AC3E}">
        <p14:creationId xmlns:p14="http://schemas.microsoft.com/office/powerpoint/2010/main" val="2227781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colorbar</a:t>
            </a:r>
            <a:r>
              <a:rPr lang="en-US" dirty="0"/>
              <a:t> indicates level of HCFC-22</a:t>
            </a:r>
          </a:p>
          <a:p>
            <a:r>
              <a:rPr lang="en-US" dirty="0"/>
              <a:t>referencing top half of NOAA global data, </a:t>
            </a:r>
            <a:r>
              <a:rPr lang="en-US" dirty="0" err="1"/>
              <a:t>cuz</a:t>
            </a:r>
            <a:r>
              <a:rPr lang="en-US" dirty="0"/>
              <a:t> northern </a:t>
            </a:r>
            <a:r>
              <a:rPr lang="en-US" dirty="0" err="1"/>
              <a:t>hemis</a:t>
            </a:r>
            <a:r>
              <a:rPr lang="en-US" dirty="0"/>
              <a:t>, we see highly elevated </a:t>
            </a:r>
            <a:r>
              <a:rPr lang="en-US" dirty="0" err="1"/>
              <a:t>vals</a:t>
            </a:r>
            <a:r>
              <a:rPr lang="en-US" dirty="0"/>
              <a:t> near Bakersfield</a:t>
            </a:r>
          </a:p>
          <a:p>
            <a:r>
              <a:rPr lang="en-US" dirty="0"/>
              <a:t>Not surprising, Bakersfield is hub for industrial processes</a:t>
            </a:r>
          </a:p>
          <a:p>
            <a:r>
              <a:rPr lang="en-US" dirty="0"/>
              <a:t>Bakersfield would def be an area to look into</a:t>
            </a:r>
          </a:p>
          <a:p>
            <a:endParaRPr lang="en-US" dirty="0"/>
          </a:p>
        </p:txBody>
      </p:sp>
      <p:sp>
        <p:nvSpPr>
          <p:cNvPr id="4" name="Slide Number Placeholder 3"/>
          <p:cNvSpPr>
            <a:spLocks noGrp="1"/>
          </p:cNvSpPr>
          <p:nvPr>
            <p:ph type="sldNum" sz="quarter" idx="10"/>
          </p:nvPr>
        </p:nvSpPr>
        <p:spPr/>
        <p:txBody>
          <a:bodyPr/>
          <a:lstStyle/>
          <a:p>
            <a:fld id="{54A6FA8D-18E5-4CDB-9216-36076676E8FB}" type="slidenum">
              <a:rPr lang="en-US" smtClean="0"/>
              <a:t>16</a:t>
            </a:fld>
            <a:endParaRPr lang="en-US"/>
          </a:p>
        </p:txBody>
      </p:sp>
    </p:spTree>
    <p:extLst>
      <p:ext uri="{BB962C8B-B14F-4D97-AF65-F5344CB8AC3E}">
        <p14:creationId xmlns:p14="http://schemas.microsoft.com/office/powerpoint/2010/main" val="3572915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pronounced areas of elevated mixing ratios to east/west of riverside, and south of LA</a:t>
            </a:r>
          </a:p>
          <a:p>
            <a:r>
              <a:rPr lang="en-US" dirty="0"/>
              <a:t>also trail of elevated values to west of Bakersfield</a:t>
            </a:r>
          </a:p>
          <a:p>
            <a:r>
              <a:rPr lang="en-US" dirty="0"/>
              <a:t>We saw how effective policy did wonders at Mt. Wilson for emission alleviation – could this analysis be used in situations for the aforementioned problem areas?</a:t>
            </a:r>
          </a:p>
          <a:p>
            <a:endParaRPr lang="en-US" dirty="0"/>
          </a:p>
          <a:p>
            <a:endParaRPr lang="en-US" dirty="0"/>
          </a:p>
        </p:txBody>
      </p:sp>
      <p:sp>
        <p:nvSpPr>
          <p:cNvPr id="4" name="Slide Number Placeholder 3"/>
          <p:cNvSpPr>
            <a:spLocks noGrp="1"/>
          </p:cNvSpPr>
          <p:nvPr>
            <p:ph type="sldNum" sz="quarter" idx="10"/>
          </p:nvPr>
        </p:nvSpPr>
        <p:spPr/>
        <p:txBody>
          <a:bodyPr/>
          <a:lstStyle/>
          <a:p>
            <a:fld id="{54A6FA8D-18E5-4CDB-9216-36076676E8FB}" type="slidenum">
              <a:rPr lang="en-US" smtClean="0"/>
              <a:t>17</a:t>
            </a:fld>
            <a:endParaRPr lang="en-US"/>
          </a:p>
        </p:txBody>
      </p:sp>
    </p:spTree>
    <p:extLst>
      <p:ext uri="{BB962C8B-B14F-4D97-AF65-F5344CB8AC3E}">
        <p14:creationId xmlns:p14="http://schemas.microsoft.com/office/powerpoint/2010/main" val="320825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for more locally scoped governmental agencies to have say in enforcement of regulations </a:t>
            </a:r>
            <a:r>
              <a:rPr lang="en-US" dirty="0" err="1"/>
              <a:t>cuz</a:t>
            </a:r>
            <a:r>
              <a:rPr lang="en-US" dirty="0"/>
              <a:t> close proximity to businesses/their pollution</a:t>
            </a:r>
          </a:p>
          <a:p>
            <a:r>
              <a:rPr lang="en-US" dirty="0"/>
              <a:t>how CMS works – proposals by smaller agencies are rated for sign </a:t>
            </a:r>
            <a:r>
              <a:rPr lang="en-US" dirty="0" err="1"/>
              <a:t>env</a:t>
            </a:r>
            <a:r>
              <a:rPr lang="en-US" dirty="0"/>
              <a:t> benefits, and whichever proposals have most sign benefits, EPA will consider more heavily</a:t>
            </a:r>
          </a:p>
          <a:p>
            <a:r>
              <a:rPr lang="en-US" dirty="0"/>
              <a:t>grant category for State and Local Air Quality Management</a:t>
            </a:r>
          </a:p>
        </p:txBody>
      </p:sp>
      <p:sp>
        <p:nvSpPr>
          <p:cNvPr id="4" name="Slide Number Placeholder 3"/>
          <p:cNvSpPr>
            <a:spLocks noGrp="1"/>
          </p:cNvSpPr>
          <p:nvPr>
            <p:ph type="sldNum" sz="quarter" idx="10"/>
          </p:nvPr>
        </p:nvSpPr>
        <p:spPr/>
        <p:txBody>
          <a:bodyPr/>
          <a:lstStyle/>
          <a:p>
            <a:fld id="{54A6FA8D-18E5-4CDB-9216-36076676E8FB}" type="slidenum">
              <a:rPr lang="en-US" smtClean="0"/>
              <a:t>18</a:t>
            </a:fld>
            <a:endParaRPr lang="en-US"/>
          </a:p>
        </p:txBody>
      </p:sp>
    </p:spTree>
    <p:extLst>
      <p:ext uri="{BB962C8B-B14F-4D97-AF65-F5344CB8AC3E}">
        <p14:creationId xmlns:p14="http://schemas.microsoft.com/office/powerpoint/2010/main" val="2159401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believe this sampling/analysis plan could be used as tool to target problem areas</a:t>
            </a:r>
          </a:p>
          <a:p>
            <a:r>
              <a:rPr lang="en-US" dirty="0"/>
              <a:t>if streamlined into CMS, national consistency would go a long way for making this accessible to smaller places</a:t>
            </a:r>
          </a:p>
          <a:p>
            <a:r>
              <a:rPr lang="en-US" dirty="0"/>
              <a:t>Standardize sampling plans such as using airborne data or using auto samplers like ones on </a:t>
            </a:r>
            <a:r>
              <a:rPr lang="en-US" dirty="0" err="1"/>
              <a:t>mt.</a:t>
            </a:r>
            <a:r>
              <a:rPr lang="en-US" dirty="0"/>
              <a:t> </a:t>
            </a:r>
            <a:r>
              <a:rPr lang="en-US" dirty="0" err="1"/>
              <a:t>wilson</a:t>
            </a:r>
            <a:endParaRPr lang="en-US" dirty="0"/>
          </a:p>
          <a:p>
            <a:r>
              <a:rPr lang="en-US" dirty="0"/>
              <a:t>asses phaseout plans more accurately, craft better policy in future</a:t>
            </a:r>
          </a:p>
        </p:txBody>
      </p:sp>
      <p:sp>
        <p:nvSpPr>
          <p:cNvPr id="4" name="Slide Number Placeholder 3"/>
          <p:cNvSpPr>
            <a:spLocks noGrp="1"/>
          </p:cNvSpPr>
          <p:nvPr>
            <p:ph type="sldNum" sz="quarter" idx="10"/>
          </p:nvPr>
        </p:nvSpPr>
        <p:spPr/>
        <p:txBody>
          <a:bodyPr/>
          <a:lstStyle/>
          <a:p>
            <a:fld id="{54A6FA8D-18E5-4CDB-9216-36076676E8FB}" type="slidenum">
              <a:rPr lang="en-US" smtClean="0"/>
              <a:t>19</a:t>
            </a:fld>
            <a:endParaRPr lang="en-US"/>
          </a:p>
        </p:txBody>
      </p:sp>
    </p:spTree>
    <p:extLst>
      <p:ext uri="{BB962C8B-B14F-4D97-AF65-F5344CB8AC3E}">
        <p14:creationId xmlns:p14="http://schemas.microsoft.com/office/powerpoint/2010/main" val="2665506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is most important aspect of alleviating HCFC emissions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Montreal Protocol most effective policy for air regulation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Clean air act signed into law in 90s, reflects US’s obligations in Mon.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EPA used ‘worst first’ approach for determining which </a:t>
            </a:r>
            <a:r>
              <a:rPr lang="en-US" dirty="0" err="1"/>
              <a:t>hcfcs</a:t>
            </a:r>
            <a:r>
              <a:rPr lang="en-US" dirty="0"/>
              <a:t> to phaseout first (my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of a shorthand phaseout plan developed by EPA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percent reduction can be quite hard to find and calculate, and subsequently enforcement of this phaseout, 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goals of project was to use our data to be able to better asses policy and phaseout goals </a:t>
            </a:r>
          </a:p>
        </p:txBody>
      </p:sp>
      <p:sp>
        <p:nvSpPr>
          <p:cNvPr id="4" name="Slide Number Placeholder 3"/>
          <p:cNvSpPr>
            <a:spLocks noGrp="1"/>
          </p:cNvSpPr>
          <p:nvPr>
            <p:ph type="sldNum" sz="quarter" idx="10"/>
          </p:nvPr>
        </p:nvSpPr>
        <p:spPr/>
        <p:txBody>
          <a:bodyPr/>
          <a:lstStyle/>
          <a:p>
            <a:fld id="{54A6FA8D-18E5-4CDB-9216-36076676E8FB}" type="slidenum">
              <a:rPr lang="en-US" smtClean="0"/>
              <a:t>3</a:t>
            </a:fld>
            <a:endParaRPr lang="en-US"/>
          </a:p>
        </p:txBody>
      </p:sp>
    </p:spTree>
    <p:extLst>
      <p:ext uri="{BB962C8B-B14F-4D97-AF65-F5344CB8AC3E}">
        <p14:creationId xmlns:p14="http://schemas.microsoft.com/office/powerpoint/2010/main" val="208243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NOAA’s earth system research lab provides public w/ high quality data over </a:t>
            </a:r>
            <a:r>
              <a:rPr lang="en-US" b="0" dirty="0" err="1"/>
              <a:t>chems</a:t>
            </a:r>
            <a:r>
              <a:rPr lang="en-US" b="0" dirty="0"/>
              <a:t> that affect atmosphere</a:t>
            </a:r>
          </a:p>
          <a:p>
            <a:r>
              <a:rPr lang="en-US" b="0" dirty="0"/>
              <a:t>Measured at stations around globe, latitude indicated by color bar</a:t>
            </a:r>
          </a:p>
          <a:p>
            <a:r>
              <a:rPr lang="en-US" b="0" dirty="0"/>
              <a:t>Been steadily increasing since inception of HCFCs, not surprising</a:t>
            </a:r>
          </a:p>
          <a:p>
            <a:r>
              <a:rPr lang="en-US" b="0" dirty="0"/>
              <a:t>Interesting to note the discrepancy </a:t>
            </a:r>
            <a:r>
              <a:rPr lang="en-US" b="0" dirty="0" err="1"/>
              <a:t>btwn</a:t>
            </a:r>
            <a:r>
              <a:rPr lang="en-US" b="0" dirty="0"/>
              <a:t> north hem and south hem</a:t>
            </a:r>
          </a:p>
          <a:p>
            <a:endParaRPr lang="en-US" b="0" dirty="0"/>
          </a:p>
          <a:p>
            <a:endParaRPr lang="en-US" b="1" dirty="0"/>
          </a:p>
        </p:txBody>
      </p:sp>
      <p:sp>
        <p:nvSpPr>
          <p:cNvPr id="4" name="Slide Number Placeholder 3"/>
          <p:cNvSpPr>
            <a:spLocks noGrp="1"/>
          </p:cNvSpPr>
          <p:nvPr>
            <p:ph type="sldNum" sz="quarter" idx="10"/>
          </p:nvPr>
        </p:nvSpPr>
        <p:spPr/>
        <p:txBody>
          <a:bodyPr/>
          <a:lstStyle/>
          <a:p>
            <a:fld id="{54A6FA8D-18E5-4CDB-9216-36076676E8FB}" type="slidenum">
              <a:rPr lang="en-US" smtClean="0"/>
              <a:t>4</a:t>
            </a:fld>
            <a:endParaRPr lang="en-US"/>
          </a:p>
        </p:txBody>
      </p:sp>
    </p:spTree>
    <p:extLst>
      <p:ext uri="{BB962C8B-B14F-4D97-AF65-F5344CB8AC3E}">
        <p14:creationId xmlns:p14="http://schemas.microsoft.com/office/powerpoint/2010/main" val="566987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to level off right around 2015, lining up well w/ 2015 goal of EPA’s phaseout plan</a:t>
            </a:r>
          </a:p>
          <a:p>
            <a:r>
              <a:rPr lang="en-US" dirty="0"/>
              <a:t>North/south hem discrepancy is here as well</a:t>
            </a:r>
          </a:p>
        </p:txBody>
      </p:sp>
      <p:sp>
        <p:nvSpPr>
          <p:cNvPr id="4" name="Slide Number Placeholder 3"/>
          <p:cNvSpPr>
            <a:spLocks noGrp="1"/>
          </p:cNvSpPr>
          <p:nvPr>
            <p:ph type="sldNum" sz="quarter" idx="10"/>
          </p:nvPr>
        </p:nvSpPr>
        <p:spPr/>
        <p:txBody>
          <a:bodyPr/>
          <a:lstStyle/>
          <a:p>
            <a:fld id="{54A6FA8D-18E5-4CDB-9216-36076676E8FB}" type="slidenum">
              <a:rPr lang="en-US" smtClean="0"/>
              <a:t>5</a:t>
            </a:fld>
            <a:endParaRPr lang="en-US"/>
          </a:p>
        </p:txBody>
      </p:sp>
    </p:spTree>
    <p:extLst>
      <p:ext uri="{BB962C8B-B14F-4D97-AF65-F5344CB8AC3E}">
        <p14:creationId xmlns:p14="http://schemas.microsoft.com/office/powerpoint/2010/main" val="1183044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trajectory at </a:t>
            </a:r>
            <a:r>
              <a:rPr lang="en-US" dirty="0" err="1"/>
              <a:t>tailend</a:t>
            </a:r>
            <a:r>
              <a:rPr lang="en-US" dirty="0"/>
              <a:t> of graph to 141b</a:t>
            </a:r>
          </a:p>
          <a:p>
            <a:r>
              <a:rPr lang="en-US" dirty="0"/>
              <a:t>gap between hemispheres isn’t as big, meaning either north comparatively isn’t using as much 142b or south is catching up to north’s usage</a:t>
            </a:r>
          </a:p>
          <a:p>
            <a:r>
              <a:rPr lang="en-US" dirty="0"/>
              <a:t>moving on to how our group collected data</a:t>
            </a:r>
          </a:p>
        </p:txBody>
      </p:sp>
      <p:sp>
        <p:nvSpPr>
          <p:cNvPr id="4" name="Slide Number Placeholder 3"/>
          <p:cNvSpPr>
            <a:spLocks noGrp="1"/>
          </p:cNvSpPr>
          <p:nvPr>
            <p:ph type="sldNum" sz="quarter" idx="10"/>
          </p:nvPr>
        </p:nvSpPr>
        <p:spPr/>
        <p:txBody>
          <a:bodyPr/>
          <a:lstStyle/>
          <a:p>
            <a:fld id="{54A6FA8D-18E5-4CDB-9216-36076676E8FB}" type="slidenum">
              <a:rPr lang="en-US" smtClean="0"/>
              <a:t>6</a:t>
            </a:fld>
            <a:endParaRPr lang="en-US"/>
          </a:p>
        </p:txBody>
      </p:sp>
    </p:spTree>
    <p:extLst>
      <p:ext uri="{BB962C8B-B14F-4D97-AF65-F5344CB8AC3E}">
        <p14:creationId xmlns:p14="http://schemas.microsoft.com/office/powerpoint/2010/main" val="1929279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snakes on DC-8 plane</a:t>
            </a:r>
          </a:p>
          <a:p>
            <a:r>
              <a:rPr lang="en-US" dirty="0"/>
              <a:t>consist of 24 2 L gas canisters, hooked up to sampling port on outside of plane</a:t>
            </a:r>
          </a:p>
          <a:p>
            <a:r>
              <a:rPr lang="en-US" dirty="0"/>
              <a:t>Taking sample consists of manipulating inlet/outlet valves on snake as well as on can in timed intervals</a:t>
            </a:r>
          </a:p>
          <a:p>
            <a:r>
              <a:rPr lang="en-US" dirty="0"/>
              <a:t>Worked in teams to coordinate sampling w/ timing &amp; writing down of metadata</a:t>
            </a:r>
          </a:p>
          <a:p>
            <a:r>
              <a:rPr lang="en-US" dirty="0"/>
              <a:t>sampling plan created by flight staff and scientists beforehand, but</a:t>
            </a:r>
          </a:p>
          <a:p>
            <a:r>
              <a:rPr lang="en-US" dirty="0"/>
              <a:t>cool benefit to being on plane w/ other research groups using their own sensors: can change sampling plan on fly</a:t>
            </a:r>
          </a:p>
          <a:p>
            <a:r>
              <a:rPr lang="en-US" dirty="0"/>
              <a:t>Carbon monoxide/smoke plume example</a:t>
            </a:r>
          </a:p>
        </p:txBody>
      </p:sp>
      <p:sp>
        <p:nvSpPr>
          <p:cNvPr id="4" name="Slide Number Placeholder 3"/>
          <p:cNvSpPr>
            <a:spLocks noGrp="1"/>
          </p:cNvSpPr>
          <p:nvPr>
            <p:ph type="sldNum" sz="quarter" idx="10"/>
          </p:nvPr>
        </p:nvSpPr>
        <p:spPr/>
        <p:txBody>
          <a:bodyPr/>
          <a:lstStyle/>
          <a:p>
            <a:fld id="{54A6FA8D-18E5-4CDB-9216-36076676E8FB}" type="slidenum">
              <a:rPr lang="en-US" smtClean="0"/>
              <a:t>7</a:t>
            </a:fld>
            <a:endParaRPr lang="en-US"/>
          </a:p>
        </p:txBody>
      </p:sp>
    </p:spTree>
    <p:extLst>
      <p:ext uri="{BB962C8B-B14F-4D97-AF65-F5344CB8AC3E}">
        <p14:creationId xmlns:p14="http://schemas.microsoft.com/office/powerpoint/2010/main" val="25497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Excel isn’t up here, talk about how all of our data was merged into essentially an Excel sheet database, and this is how we did our preliminary analysis (looking for trends)</a:t>
            </a:r>
          </a:p>
        </p:txBody>
      </p:sp>
      <p:sp>
        <p:nvSpPr>
          <p:cNvPr id="4" name="Slide Number Placeholder 3"/>
          <p:cNvSpPr>
            <a:spLocks noGrp="1"/>
          </p:cNvSpPr>
          <p:nvPr>
            <p:ph type="sldNum" sz="quarter" idx="10"/>
          </p:nvPr>
        </p:nvSpPr>
        <p:spPr/>
        <p:txBody>
          <a:bodyPr/>
          <a:lstStyle/>
          <a:p>
            <a:fld id="{54A6FA8D-18E5-4CDB-9216-36076676E8FB}" type="slidenum">
              <a:rPr lang="en-US" smtClean="0"/>
              <a:t>8</a:t>
            </a:fld>
            <a:endParaRPr lang="en-US"/>
          </a:p>
        </p:txBody>
      </p:sp>
    </p:spTree>
    <p:extLst>
      <p:ext uri="{BB962C8B-B14F-4D97-AF65-F5344CB8AC3E}">
        <p14:creationId xmlns:p14="http://schemas.microsoft.com/office/powerpoint/2010/main" val="3050691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Looked at not this years data first, but Mt Wilson data</a:t>
            </a:r>
          </a:p>
          <a:p>
            <a:r>
              <a:rPr lang="en-US" dirty="0"/>
              <a:t>pic of mount Wilson overlooking Pasadena/LA area</a:t>
            </a:r>
          </a:p>
        </p:txBody>
      </p:sp>
      <p:sp>
        <p:nvSpPr>
          <p:cNvPr id="4" name="Slide Number Placeholder 3"/>
          <p:cNvSpPr>
            <a:spLocks noGrp="1"/>
          </p:cNvSpPr>
          <p:nvPr>
            <p:ph type="sldNum" sz="quarter" idx="10"/>
          </p:nvPr>
        </p:nvSpPr>
        <p:spPr/>
        <p:txBody>
          <a:bodyPr/>
          <a:lstStyle/>
          <a:p>
            <a:fld id="{54A6FA8D-18E5-4CDB-9216-36076676E8FB}" type="slidenum">
              <a:rPr lang="en-US" smtClean="0"/>
              <a:t>9</a:t>
            </a:fld>
            <a:endParaRPr lang="en-US"/>
          </a:p>
        </p:txBody>
      </p:sp>
    </p:spTree>
    <p:extLst>
      <p:ext uri="{BB962C8B-B14F-4D97-AF65-F5344CB8AC3E}">
        <p14:creationId xmlns:p14="http://schemas.microsoft.com/office/powerpoint/2010/main" val="239719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Collected via auto samples WAS set up funded by California air resources board\</a:t>
            </a:r>
          </a:p>
          <a:p>
            <a:r>
              <a:rPr lang="en-US" dirty="0"/>
              <a:t>x axis time, y axis ppt of 142b</a:t>
            </a:r>
          </a:p>
          <a:p>
            <a:r>
              <a:rPr lang="en-US" dirty="0"/>
              <a:t>data is in clumps </a:t>
            </a:r>
            <a:r>
              <a:rPr lang="en-US" dirty="0" err="1"/>
              <a:t>bcuz</a:t>
            </a:r>
            <a:r>
              <a:rPr lang="en-US" dirty="0"/>
              <a:t> sampled for 1 week straight every month from June 2014-May 2016</a:t>
            </a:r>
          </a:p>
          <a:p>
            <a:r>
              <a:rPr lang="en-US" dirty="0"/>
              <a:t>Data is really exciting </a:t>
            </a:r>
            <a:r>
              <a:rPr lang="en-US" dirty="0" err="1"/>
              <a:t>cuz</a:t>
            </a:r>
            <a:r>
              <a:rPr lang="en-US" dirty="0"/>
              <a:t> it shows effective policy at work in the real world:</a:t>
            </a:r>
          </a:p>
          <a:p>
            <a:r>
              <a:rPr lang="en-US" dirty="0"/>
              <a:t>almost directly coincides with 2</a:t>
            </a:r>
            <a:r>
              <a:rPr lang="en-US" baseline="30000" dirty="0"/>
              <a:t>nd</a:t>
            </a:r>
            <a:r>
              <a:rPr lang="en-US" dirty="0"/>
              <a:t> step of HCFC phaseout plan</a:t>
            </a:r>
          </a:p>
        </p:txBody>
      </p:sp>
      <p:sp>
        <p:nvSpPr>
          <p:cNvPr id="4" name="Slide Number Placeholder 3"/>
          <p:cNvSpPr>
            <a:spLocks noGrp="1"/>
          </p:cNvSpPr>
          <p:nvPr>
            <p:ph type="sldNum" sz="quarter" idx="10"/>
          </p:nvPr>
        </p:nvSpPr>
        <p:spPr/>
        <p:txBody>
          <a:bodyPr/>
          <a:lstStyle/>
          <a:p>
            <a:fld id="{54A6FA8D-18E5-4CDB-9216-36076676E8FB}" type="slidenum">
              <a:rPr lang="en-US" smtClean="0"/>
              <a:t>10</a:t>
            </a:fld>
            <a:endParaRPr lang="en-US"/>
          </a:p>
        </p:txBody>
      </p:sp>
    </p:spTree>
    <p:extLst>
      <p:ext uri="{BB962C8B-B14F-4D97-AF65-F5344CB8AC3E}">
        <p14:creationId xmlns:p14="http://schemas.microsoft.com/office/powerpoint/2010/main" val="435451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4195D9-59D3-4389-B017-A8AC879480C6}" type="datetime1">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8E948-A301-4573-9F33-FF23D01936B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01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78630-815C-4663-B6AB-508976343E1E}" type="datetime1">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8E948-A301-4573-9F33-FF23D01936BA}" type="slidenum">
              <a:rPr lang="en-US" smtClean="0"/>
              <a:t>‹#›</a:t>
            </a:fld>
            <a:endParaRPr lang="en-US"/>
          </a:p>
        </p:txBody>
      </p:sp>
    </p:spTree>
    <p:extLst>
      <p:ext uri="{BB962C8B-B14F-4D97-AF65-F5344CB8AC3E}">
        <p14:creationId xmlns:p14="http://schemas.microsoft.com/office/powerpoint/2010/main" val="1880078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42D27-3404-49EA-9D38-11CFA5A95189}" type="datetime1">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8E948-A301-4573-9F33-FF23D01936BA}" type="slidenum">
              <a:rPr lang="en-US" smtClean="0"/>
              <a:t>‹#›</a:t>
            </a:fld>
            <a:endParaRPr lang="en-US"/>
          </a:p>
        </p:txBody>
      </p:sp>
    </p:spTree>
    <p:extLst>
      <p:ext uri="{BB962C8B-B14F-4D97-AF65-F5344CB8AC3E}">
        <p14:creationId xmlns:p14="http://schemas.microsoft.com/office/powerpoint/2010/main" val="108514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9D357A-9395-4BA3-B02D-FAC89FC1EB3B}" type="datetime1">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8E948-A301-4573-9F33-FF23D01936BA}" type="slidenum">
              <a:rPr lang="en-US" smtClean="0"/>
              <a:t>‹#›</a:t>
            </a:fld>
            <a:endParaRPr lang="en-US"/>
          </a:p>
        </p:txBody>
      </p:sp>
    </p:spTree>
    <p:extLst>
      <p:ext uri="{BB962C8B-B14F-4D97-AF65-F5344CB8AC3E}">
        <p14:creationId xmlns:p14="http://schemas.microsoft.com/office/powerpoint/2010/main" val="485142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C47266-2A4A-4EBE-84A0-6BB9DEA5A97F}" type="datetime1">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8E948-A301-4573-9F33-FF23D01936B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553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B22A8E-82A4-453F-B8B4-8797D5799EF2}" type="datetime1">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8E948-A301-4573-9F33-FF23D01936BA}" type="slidenum">
              <a:rPr lang="en-US" smtClean="0"/>
              <a:t>‹#›</a:t>
            </a:fld>
            <a:endParaRPr lang="en-US"/>
          </a:p>
        </p:txBody>
      </p:sp>
    </p:spTree>
    <p:extLst>
      <p:ext uri="{BB962C8B-B14F-4D97-AF65-F5344CB8AC3E}">
        <p14:creationId xmlns:p14="http://schemas.microsoft.com/office/powerpoint/2010/main" val="335149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AA646D-BE3F-4ED0-A2A9-FD8420395A45}" type="datetime1">
              <a:rPr lang="en-US" smtClean="0"/>
              <a:t>8/8/2018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18E948-A301-4573-9F33-FF23D01936BA}" type="slidenum">
              <a:rPr lang="en-US" smtClean="0"/>
              <a:t>‹#›</a:t>
            </a:fld>
            <a:endParaRPr lang="en-US"/>
          </a:p>
        </p:txBody>
      </p:sp>
    </p:spTree>
    <p:extLst>
      <p:ext uri="{BB962C8B-B14F-4D97-AF65-F5344CB8AC3E}">
        <p14:creationId xmlns:p14="http://schemas.microsoft.com/office/powerpoint/2010/main" val="2558999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35DDF-5CB3-4492-A872-EE5537E73280}" type="datetime1">
              <a:rPr lang="en-US" smtClean="0"/>
              <a:t>8/8/2018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18E948-A301-4573-9F33-FF23D01936BA}" type="slidenum">
              <a:rPr lang="en-US" smtClean="0"/>
              <a:t>‹#›</a:t>
            </a:fld>
            <a:endParaRPr lang="en-US"/>
          </a:p>
        </p:txBody>
      </p:sp>
    </p:spTree>
    <p:extLst>
      <p:ext uri="{BB962C8B-B14F-4D97-AF65-F5344CB8AC3E}">
        <p14:creationId xmlns:p14="http://schemas.microsoft.com/office/powerpoint/2010/main" val="390439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5C5948A-C845-46E6-AD53-47DEFC7FC088}" type="datetime1">
              <a:rPr lang="en-US" smtClean="0"/>
              <a:t>8/8/2018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D18E948-A301-4573-9F33-FF23D01936BA}" type="slidenum">
              <a:rPr lang="en-US" smtClean="0"/>
              <a:t>‹#›</a:t>
            </a:fld>
            <a:endParaRPr lang="en-US"/>
          </a:p>
        </p:txBody>
      </p:sp>
    </p:spTree>
    <p:extLst>
      <p:ext uri="{BB962C8B-B14F-4D97-AF65-F5344CB8AC3E}">
        <p14:creationId xmlns:p14="http://schemas.microsoft.com/office/powerpoint/2010/main" val="3700070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7C2451-D6C1-476E-B99D-0F05EC9C5BE5}" type="datetime1">
              <a:rPr lang="en-US" smtClean="0"/>
              <a:t>8/8/2018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D18E948-A301-4573-9F33-FF23D01936BA}" type="slidenum">
              <a:rPr lang="en-US" smtClean="0"/>
              <a:t>‹#›</a:t>
            </a:fld>
            <a:endParaRPr lang="en-US"/>
          </a:p>
        </p:txBody>
      </p:sp>
    </p:spTree>
    <p:extLst>
      <p:ext uri="{BB962C8B-B14F-4D97-AF65-F5344CB8AC3E}">
        <p14:creationId xmlns:p14="http://schemas.microsoft.com/office/powerpoint/2010/main" val="14028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7B3B097-7AF1-4747-8EE7-710C76D8EE23}" type="datetime1">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8E948-A301-4573-9F33-FF23D01936BA}" type="slidenum">
              <a:rPr lang="en-US" smtClean="0"/>
              <a:t>‹#›</a:t>
            </a:fld>
            <a:endParaRPr lang="en-US"/>
          </a:p>
        </p:txBody>
      </p:sp>
    </p:spTree>
    <p:extLst>
      <p:ext uri="{BB962C8B-B14F-4D97-AF65-F5344CB8AC3E}">
        <p14:creationId xmlns:p14="http://schemas.microsoft.com/office/powerpoint/2010/main" val="2133848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169860C-AC4B-4C10-9369-3FB1BA5278DF}" type="datetime1">
              <a:rPr lang="en-US" smtClean="0"/>
              <a:t>8/8/2018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D18E948-A301-4573-9F33-FF23D01936B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495849"/>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DD70-AD02-4841-A269-AC2382F80991}"/>
              </a:ext>
            </a:extLst>
          </p:cNvPr>
          <p:cNvSpPr>
            <a:spLocks noGrp="1"/>
          </p:cNvSpPr>
          <p:nvPr>
            <p:ph type="ctrTitle"/>
          </p:nvPr>
        </p:nvSpPr>
        <p:spPr>
          <a:xfrm>
            <a:off x="1066800" y="-322119"/>
            <a:ext cx="10058400" cy="3566160"/>
          </a:xfrm>
        </p:spPr>
        <p:txBody>
          <a:bodyPr>
            <a:normAutofit fontScale="90000"/>
          </a:bodyPr>
          <a:lstStyle/>
          <a:p>
            <a:r>
              <a:rPr lang="en-US" dirty="0"/>
              <a:t>Can Whole Air Sampling be used as an Air Quality Compliance Tool?</a:t>
            </a:r>
          </a:p>
        </p:txBody>
      </p:sp>
      <p:sp>
        <p:nvSpPr>
          <p:cNvPr id="3" name="Subtitle 2">
            <a:extLst>
              <a:ext uri="{FF2B5EF4-FFF2-40B4-BE49-F238E27FC236}">
                <a16:creationId xmlns:a16="http://schemas.microsoft.com/office/drawing/2014/main" id="{CB50D5A4-41A7-49CC-BC8B-1620FAA7CF5E}"/>
              </a:ext>
            </a:extLst>
          </p:cNvPr>
          <p:cNvSpPr>
            <a:spLocks noGrp="1"/>
          </p:cNvSpPr>
          <p:nvPr>
            <p:ph type="subTitle" idx="1"/>
          </p:nvPr>
        </p:nvSpPr>
        <p:spPr>
          <a:xfrm>
            <a:off x="1153214" y="3244041"/>
            <a:ext cx="10058400" cy="1143000"/>
          </a:xfrm>
        </p:spPr>
        <p:txBody>
          <a:bodyPr>
            <a:normAutofit fontScale="85000" lnSpcReduction="20000"/>
          </a:bodyPr>
          <a:lstStyle/>
          <a:p>
            <a:endParaRPr lang="en-US" dirty="0"/>
          </a:p>
          <a:p>
            <a:r>
              <a:rPr lang="en-US" dirty="0"/>
              <a:t>Jack Biscupski, Computer Science and Engineering, University of Iowa</a:t>
            </a:r>
          </a:p>
          <a:p>
            <a:r>
              <a:rPr lang="en-US" dirty="0"/>
              <a:t>Professor: Don Blake	Mentor: Chris Woods</a:t>
            </a:r>
          </a:p>
        </p:txBody>
      </p:sp>
      <p:pic>
        <p:nvPicPr>
          <p:cNvPr id="5" name="Picture 4">
            <a:extLst>
              <a:ext uri="{FF2B5EF4-FFF2-40B4-BE49-F238E27FC236}">
                <a16:creationId xmlns:a16="http://schemas.microsoft.com/office/drawing/2014/main" id="{7D35A60E-0864-4AA9-8B60-A4159E9B4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73" y="4560261"/>
            <a:ext cx="1634313" cy="1634313"/>
          </a:xfrm>
          <a:prstGeom prst="rect">
            <a:avLst/>
          </a:prstGeom>
        </p:spPr>
      </p:pic>
      <p:pic>
        <p:nvPicPr>
          <p:cNvPr id="7" name="Picture 6">
            <a:extLst>
              <a:ext uri="{FF2B5EF4-FFF2-40B4-BE49-F238E27FC236}">
                <a16:creationId xmlns:a16="http://schemas.microsoft.com/office/drawing/2014/main" id="{B4051855-CEC5-4B81-B27C-D0BA9D9E7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343" y="4560261"/>
            <a:ext cx="1634313" cy="1634313"/>
          </a:xfrm>
          <a:prstGeom prst="rect">
            <a:avLst/>
          </a:prstGeom>
        </p:spPr>
      </p:pic>
      <p:pic>
        <p:nvPicPr>
          <p:cNvPr id="9" name="Picture 8">
            <a:extLst>
              <a:ext uri="{FF2B5EF4-FFF2-40B4-BE49-F238E27FC236}">
                <a16:creationId xmlns:a16="http://schemas.microsoft.com/office/drawing/2014/main" id="{B0FE04A5-D69D-4EA5-A31F-C9C5B1BF0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023" y="4387041"/>
            <a:ext cx="1943100" cy="1834515"/>
          </a:xfrm>
          <a:prstGeom prst="rect">
            <a:avLst/>
          </a:prstGeom>
        </p:spPr>
      </p:pic>
      <p:pic>
        <p:nvPicPr>
          <p:cNvPr id="11" name="Picture 10">
            <a:extLst>
              <a:ext uri="{FF2B5EF4-FFF2-40B4-BE49-F238E27FC236}">
                <a16:creationId xmlns:a16="http://schemas.microsoft.com/office/drawing/2014/main" id="{36EF4300-6E68-433A-A0DD-C64388D0F4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3719" y="4763056"/>
            <a:ext cx="3705225" cy="1228725"/>
          </a:xfrm>
          <a:prstGeom prst="rect">
            <a:avLst/>
          </a:prstGeom>
        </p:spPr>
      </p:pic>
    </p:spTree>
    <p:extLst>
      <p:ext uri="{BB962C8B-B14F-4D97-AF65-F5344CB8AC3E}">
        <p14:creationId xmlns:p14="http://schemas.microsoft.com/office/powerpoint/2010/main" val="1084944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605C9-24BE-488E-9FD7-EF64F39ECBD9}"/>
              </a:ext>
            </a:extLst>
          </p:cNvPr>
          <p:cNvSpPr>
            <a:spLocks noGrp="1"/>
          </p:cNvSpPr>
          <p:nvPr>
            <p:ph type="title"/>
          </p:nvPr>
        </p:nvSpPr>
        <p:spPr>
          <a:xfrm>
            <a:off x="359882" y="0"/>
            <a:ext cx="10058400" cy="854858"/>
          </a:xfrm>
        </p:spPr>
        <p:txBody>
          <a:bodyPr/>
          <a:lstStyle/>
          <a:p>
            <a:r>
              <a:rPr lang="en-US" dirty="0"/>
              <a:t>What does effective policy look like?</a:t>
            </a:r>
          </a:p>
        </p:txBody>
      </p:sp>
      <p:sp>
        <p:nvSpPr>
          <p:cNvPr id="3" name="Slide Number Placeholder 2">
            <a:extLst>
              <a:ext uri="{FF2B5EF4-FFF2-40B4-BE49-F238E27FC236}">
                <a16:creationId xmlns:a16="http://schemas.microsoft.com/office/drawing/2014/main" id="{5865F7BA-D15F-4509-B284-B1B49BAE7D95}"/>
              </a:ext>
            </a:extLst>
          </p:cNvPr>
          <p:cNvSpPr>
            <a:spLocks noGrp="1"/>
          </p:cNvSpPr>
          <p:nvPr>
            <p:ph type="sldNum" sz="quarter" idx="12"/>
          </p:nvPr>
        </p:nvSpPr>
        <p:spPr/>
        <p:txBody>
          <a:bodyPr/>
          <a:lstStyle/>
          <a:p>
            <a:fld id="{0D18E948-A301-4573-9F33-FF23D01936BA}" type="slidenum">
              <a:rPr lang="en-US" sz="1400" smtClean="0"/>
              <a:t>10</a:t>
            </a:fld>
            <a:endParaRPr lang="en-US" sz="1400" dirty="0"/>
          </a:p>
        </p:txBody>
      </p:sp>
      <p:pic>
        <p:nvPicPr>
          <p:cNvPr id="7" name="Content Placeholder 6">
            <a:extLst>
              <a:ext uri="{FF2B5EF4-FFF2-40B4-BE49-F238E27FC236}">
                <a16:creationId xmlns:a16="http://schemas.microsoft.com/office/drawing/2014/main" id="{15CE84FE-DBC3-45F8-B17C-0880E35395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9882" y="854858"/>
            <a:ext cx="11292001" cy="5451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48409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05A6BFA-E343-4B45-A2EA-2D460439E58B}"/>
              </a:ext>
            </a:extLst>
          </p:cNvPr>
          <p:cNvSpPr txBox="1"/>
          <p:nvPr/>
        </p:nvSpPr>
        <p:spPr>
          <a:xfrm>
            <a:off x="3655044" y="5825605"/>
            <a:ext cx="2707758" cy="253916"/>
          </a:xfrm>
          <a:prstGeom prst="rect">
            <a:avLst/>
          </a:prstGeom>
          <a:noFill/>
        </p:spPr>
        <p:txBody>
          <a:bodyPr wrap="square" rtlCol="0">
            <a:spAutoFit/>
          </a:bodyPr>
          <a:lstStyle/>
          <a:p>
            <a:r>
              <a:rPr lang="en-US" sz="1050" dirty="0"/>
              <a:t>https://www.epa.gov/ozone-layer-protection</a:t>
            </a:r>
          </a:p>
        </p:txBody>
      </p:sp>
      <p:sp>
        <p:nvSpPr>
          <p:cNvPr id="2" name="Slide Number Placeholder 1">
            <a:extLst>
              <a:ext uri="{FF2B5EF4-FFF2-40B4-BE49-F238E27FC236}">
                <a16:creationId xmlns:a16="http://schemas.microsoft.com/office/drawing/2014/main" id="{6295E21A-E98A-4C5D-B8E9-2BB18D61DA2D}"/>
              </a:ext>
            </a:extLst>
          </p:cNvPr>
          <p:cNvSpPr>
            <a:spLocks noGrp="1"/>
          </p:cNvSpPr>
          <p:nvPr>
            <p:ph type="sldNum" sz="quarter" idx="12"/>
          </p:nvPr>
        </p:nvSpPr>
        <p:spPr/>
        <p:txBody>
          <a:bodyPr/>
          <a:lstStyle/>
          <a:p>
            <a:fld id="{0D18E948-A301-4573-9F33-FF23D01936BA}" type="slidenum">
              <a:rPr lang="en-US" sz="1400" smtClean="0"/>
              <a:t>11</a:t>
            </a:fld>
            <a:endParaRPr lang="en-US" sz="1400" dirty="0"/>
          </a:p>
        </p:txBody>
      </p:sp>
      <p:pic>
        <p:nvPicPr>
          <p:cNvPr id="6" name="Picture 5">
            <a:extLst>
              <a:ext uri="{FF2B5EF4-FFF2-40B4-BE49-F238E27FC236}">
                <a16:creationId xmlns:a16="http://schemas.microsoft.com/office/drawing/2014/main" id="{1A30DA77-A790-4A9A-BA1E-31B7F5F84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348" y="147008"/>
            <a:ext cx="4701303" cy="5678597"/>
          </a:xfrm>
          <a:prstGeom prst="rect">
            <a:avLst/>
          </a:prstGeom>
        </p:spPr>
      </p:pic>
    </p:spTree>
    <p:extLst>
      <p:ext uri="{BB962C8B-B14F-4D97-AF65-F5344CB8AC3E}">
        <p14:creationId xmlns:p14="http://schemas.microsoft.com/office/powerpoint/2010/main" val="280040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A9B5-4B30-4DA8-83D6-6E8D128EA6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940FE0-B93D-4F7D-8796-B9BB717F8FC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93908D4-F05F-44F2-83F1-5E38113FA897}"/>
              </a:ext>
            </a:extLst>
          </p:cNvPr>
          <p:cNvSpPr>
            <a:spLocks noGrp="1"/>
          </p:cNvSpPr>
          <p:nvPr>
            <p:ph type="sldNum" sz="quarter" idx="12"/>
          </p:nvPr>
        </p:nvSpPr>
        <p:spPr/>
        <p:txBody>
          <a:bodyPr/>
          <a:lstStyle/>
          <a:p>
            <a:fld id="{0D18E948-A301-4573-9F33-FF23D01936BA}" type="slidenum">
              <a:rPr lang="en-US" smtClean="0"/>
              <a:t>12</a:t>
            </a:fld>
            <a:endParaRPr lang="en-US"/>
          </a:p>
        </p:txBody>
      </p:sp>
      <p:pic>
        <p:nvPicPr>
          <p:cNvPr id="6" name="Picture 5">
            <a:extLst>
              <a:ext uri="{FF2B5EF4-FFF2-40B4-BE49-F238E27FC236}">
                <a16:creationId xmlns:a16="http://schemas.microsoft.com/office/drawing/2014/main" id="{5DC3AF08-AED8-473F-BD90-80B39803A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02" y="174944"/>
            <a:ext cx="10903595" cy="6039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4757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59355-2EAF-4C1C-B33B-EE61322957F2}"/>
              </a:ext>
            </a:extLst>
          </p:cNvPr>
          <p:cNvSpPr>
            <a:spLocks noGrp="1"/>
          </p:cNvSpPr>
          <p:nvPr>
            <p:ph type="title"/>
          </p:nvPr>
        </p:nvSpPr>
        <p:spPr>
          <a:xfrm>
            <a:off x="342368" y="95692"/>
            <a:ext cx="10058400" cy="780430"/>
          </a:xfrm>
        </p:spPr>
        <p:txBody>
          <a:bodyPr/>
          <a:lstStyle/>
          <a:p>
            <a:r>
              <a:rPr lang="en-US" dirty="0"/>
              <a:t>Preliminary analysis of SARP 2018 data</a:t>
            </a:r>
          </a:p>
        </p:txBody>
      </p:sp>
      <p:sp>
        <p:nvSpPr>
          <p:cNvPr id="3" name="Slide Number Placeholder 2">
            <a:extLst>
              <a:ext uri="{FF2B5EF4-FFF2-40B4-BE49-F238E27FC236}">
                <a16:creationId xmlns:a16="http://schemas.microsoft.com/office/drawing/2014/main" id="{85B323DD-B696-4AF6-BDDD-E69ECB36BAB6}"/>
              </a:ext>
            </a:extLst>
          </p:cNvPr>
          <p:cNvSpPr>
            <a:spLocks noGrp="1"/>
          </p:cNvSpPr>
          <p:nvPr>
            <p:ph type="sldNum" sz="quarter" idx="12"/>
          </p:nvPr>
        </p:nvSpPr>
        <p:spPr/>
        <p:txBody>
          <a:bodyPr/>
          <a:lstStyle/>
          <a:p>
            <a:fld id="{0D18E948-A301-4573-9F33-FF23D01936BA}" type="slidenum">
              <a:rPr lang="en-US" sz="1400" smtClean="0"/>
              <a:t>13</a:t>
            </a:fld>
            <a:endParaRPr lang="en-US" sz="1400" dirty="0"/>
          </a:p>
        </p:txBody>
      </p:sp>
      <p:graphicFrame>
        <p:nvGraphicFramePr>
          <p:cNvPr id="8" name="Chart 7">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1289398140"/>
              </p:ext>
            </p:extLst>
          </p:nvPr>
        </p:nvGraphicFramePr>
        <p:xfrm>
          <a:off x="0" y="876122"/>
          <a:ext cx="12192000" cy="54631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5323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07A85-21FE-456E-AE64-E357906B4877}"/>
              </a:ext>
            </a:extLst>
          </p:cNvPr>
          <p:cNvSpPr>
            <a:spLocks noGrp="1"/>
          </p:cNvSpPr>
          <p:nvPr>
            <p:ph type="sldNum" sz="quarter" idx="12"/>
          </p:nvPr>
        </p:nvSpPr>
        <p:spPr/>
        <p:txBody>
          <a:bodyPr/>
          <a:lstStyle/>
          <a:p>
            <a:fld id="{0D18E948-A301-4573-9F33-FF23D01936BA}" type="slidenum">
              <a:rPr lang="en-US" sz="1400" smtClean="0"/>
              <a:t>14</a:t>
            </a:fld>
            <a:endParaRPr lang="en-US" sz="1400" dirty="0"/>
          </a:p>
        </p:txBody>
      </p:sp>
      <p:sp>
        <p:nvSpPr>
          <p:cNvPr id="4" name="Content Placeholder 3">
            <a:extLst>
              <a:ext uri="{FF2B5EF4-FFF2-40B4-BE49-F238E27FC236}">
                <a16:creationId xmlns:a16="http://schemas.microsoft.com/office/drawing/2014/main" id="{37E14C9F-1115-4BF7-8225-D4F7D486FE26}"/>
              </a:ext>
            </a:extLst>
          </p:cNvPr>
          <p:cNvSpPr>
            <a:spLocks noGrp="1"/>
          </p:cNvSpPr>
          <p:nvPr>
            <p:ph idx="1"/>
          </p:nvPr>
        </p:nvSpPr>
        <p:spPr/>
        <p:txBody>
          <a:bodyPr/>
          <a:lstStyle/>
          <a:p>
            <a:endParaRPr lang="en-US"/>
          </a:p>
        </p:txBody>
      </p:sp>
      <p:graphicFrame>
        <p:nvGraphicFramePr>
          <p:cNvPr id="8" name="Chart 7">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2764696970"/>
              </p:ext>
            </p:extLst>
          </p:nvPr>
        </p:nvGraphicFramePr>
        <p:xfrm>
          <a:off x="0" y="768485"/>
          <a:ext cx="12192000" cy="5544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71312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AA4A16-AFF8-4FB0-931A-048E43EF648E}"/>
              </a:ext>
            </a:extLst>
          </p:cNvPr>
          <p:cNvSpPr>
            <a:spLocks noGrp="1"/>
          </p:cNvSpPr>
          <p:nvPr>
            <p:ph type="sldNum" sz="quarter" idx="12"/>
          </p:nvPr>
        </p:nvSpPr>
        <p:spPr/>
        <p:txBody>
          <a:bodyPr/>
          <a:lstStyle/>
          <a:p>
            <a:fld id="{0D18E948-A301-4573-9F33-FF23D01936BA}" type="slidenum">
              <a:rPr lang="en-US" sz="1400" smtClean="0"/>
              <a:t>15</a:t>
            </a:fld>
            <a:endParaRPr lang="en-US" sz="1400" dirty="0"/>
          </a:p>
        </p:txBody>
      </p:sp>
      <p:sp>
        <p:nvSpPr>
          <p:cNvPr id="4" name="Content Placeholder 3">
            <a:extLst>
              <a:ext uri="{FF2B5EF4-FFF2-40B4-BE49-F238E27FC236}">
                <a16:creationId xmlns:a16="http://schemas.microsoft.com/office/drawing/2014/main" id="{01F48018-D3D7-4F4F-951F-284D3DC3DF59}"/>
              </a:ext>
            </a:extLst>
          </p:cNvPr>
          <p:cNvSpPr>
            <a:spLocks noGrp="1"/>
          </p:cNvSpPr>
          <p:nvPr>
            <p:ph idx="1"/>
          </p:nvPr>
        </p:nvSpPr>
        <p:spPr/>
        <p:txBody>
          <a:bodyPr/>
          <a:lstStyle/>
          <a:p>
            <a:endParaRPr lang="en-US"/>
          </a:p>
        </p:txBody>
      </p:sp>
      <p:graphicFrame>
        <p:nvGraphicFramePr>
          <p:cNvPr id="6" name="Chart 5">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2338612246"/>
              </p:ext>
            </p:extLst>
          </p:nvPr>
        </p:nvGraphicFramePr>
        <p:xfrm>
          <a:off x="0" y="807396"/>
          <a:ext cx="12192000" cy="55058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08755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C4D7-65A8-4318-9E93-198299E3EA20}"/>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3F40CE57-2DA1-4F5E-9FFD-DF3CF99DA4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2270" y="0"/>
            <a:ext cx="14204270" cy="6858000"/>
          </a:xfrm>
        </p:spPr>
      </p:pic>
      <p:sp>
        <p:nvSpPr>
          <p:cNvPr id="3" name="TextBox 2">
            <a:extLst>
              <a:ext uri="{FF2B5EF4-FFF2-40B4-BE49-F238E27FC236}">
                <a16:creationId xmlns:a16="http://schemas.microsoft.com/office/drawing/2014/main" id="{59DB028D-F7EB-4EB8-AF59-8C0A484360DF}"/>
              </a:ext>
            </a:extLst>
          </p:cNvPr>
          <p:cNvSpPr txBox="1"/>
          <p:nvPr/>
        </p:nvSpPr>
        <p:spPr>
          <a:xfrm>
            <a:off x="138222" y="2813447"/>
            <a:ext cx="2936713" cy="1231106"/>
          </a:xfrm>
          <a:prstGeom prst="rect">
            <a:avLst/>
          </a:prstGeom>
          <a:noFill/>
        </p:spPr>
        <p:txBody>
          <a:bodyPr wrap="square" rtlCol="0">
            <a:spAutoFit/>
          </a:bodyPr>
          <a:lstStyle/>
          <a:p>
            <a:r>
              <a:rPr lang="en-US" sz="2800" dirty="0"/>
              <a:t>Background levels: 240-250 ppt</a:t>
            </a:r>
          </a:p>
          <a:p>
            <a:endParaRPr lang="en-US" dirty="0"/>
          </a:p>
        </p:txBody>
      </p:sp>
      <p:sp>
        <p:nvSpPr>
          <p:cNvPr id="4" name="Slide Number Placeholder 3">
            <a:extLst>
              <a:ext uri="{FF2B5EF4-FFF2-40B4-BE49-F238E27FC236}">
                <a16:creationId xmlns:a16="http://schemas.microsoft.com/office/drawing/2014/main" id="{1C77C0D5-D424-420F-9E76-AA2BABE08AE8}"/>
              </a:ext>
            </a:extLst>
          </p:cNvPr>
          <p:cNvSpPr>
            <a:spLocks noGrp="1"/>
          </p:cNvSpPr>
          <p:nvPr>
            <p:ph type="sldNum" sz="quarter" idx="12"/>
          </p:nvPr>
        </p:nvSpPr>
        <p:spPr/>
        <p:txBody>
          <a:bodyPr/>
          <a:lstStyle/>
          <a:p>
            <a:fld id="{0D18E948-A301-4573-9F33-FF23D01936BA}" type="slidenum">
              <a:rPr lang="en-US" smtClean="0"/>
              <a:t>16</a:t>
            </a:fld>
            <a:endParaRPr lang="en-US"/>
          </a:p>
        </p:txBody>
      </p:sp>
      <p:sp>
        <p:nvSpPr>
          <p:cNvPr id="6" name="TextBox 5">
            <a:extLst>
              <a:ext uri="{FF2B5EF4-FFF2-40B4-BE49-F238E27FC236}">
                <a16:creationId xmlns:a16="http://schemas.microsoft.com/office/drawing/2014/main" id="{870AE9FC-7BC2-4C3A-A701-FD988BEE7031}"/>
              </a:ext>
            </a:extLst>
          </p:cNvPr>
          <p:cNvSpPr txBox="1"/>
          <p:nvPr/>
        </p:nvSpPr>
        <p:spPr>
          <a:xfrm>
            <a:off x="9865267" y="6427017"/>
            <a:ext cx="1152144" cy="307777"/>
          </a:xfrm>
          <a:prstGeom prst="rect">
            <a:avLst/>
          </a:prstGeom>
          <a:noFill/>
        </p:spPr>
        <p:txBody>
          <a:bodyPr wrap="square" rtlCol="0">
            <a:spAutoFit/>
          </a:bodyPr>
          <a:lstStyle/>
          <a:p>
            <a:r>
              <a:rPr lang="en-US" sz="1400" dirty="0"/>
              <a:t>15</a:t>
            </a:r>
          </a:p>
        </p:txBody>
      </p:sp>
    </p:spTree>
    <p:extLst>
      <p:ext uri="{BB962C8B-B14F-4D97-AF65-F5344CB8AC3E}">
        <p14:creationId xmlns:p14="http://schemas.microsoft.com/office/powerpoint/2010/main" val="3816187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B179F-25D4-41AE-83C3-0DB9233A1540}"/>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BF2C7173-7F33-4346-A4C0-E2FE32C1F4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6292" y="0"/>
            <a:ext cx="14204270" cy="6858000"/>
          </a:xfrm>
        </p:spPr>
      </p:pic>
      <p:sp>
        <p:nvSpPr>
          <p:cNvPr id="4" name="TextBox 3">
            <a:extLst>
              <a:ext uri="{FF2B5EF4-FFF2-40B4-BE49-F238E27FC236}">
                <a16:creationId xmlns:a16="http://schemas.microsoft.com/office/drawing/2014/main" id="{584C4D99-CB7F-439A-95B1-F0757F4F138B}"/>
              </a:ext>
            </a:extLst>
          </p:cNvPr>
          <p:cNvSpPr txBox="1"/>
          <p:nvPr/>
        </p:nvSpPr>
        <p:spPr>
          <a:xfrm>
            <a:off x="148858" y="2813354"/>
            <a:ext cx="3030280" cy="954107"/>
          </a:xfrm>
          <a:prstGeom prst="rect">
            <a:avLst/>
          </a:prstGeom>
          <a:noFill/>
        </p:spPr>
        <p:txBody>
          <a:bodyPr wrap="square" rtlCol="0">
            <a:spAutoFit/>
          </a:bodyPr>
          <a:lstStyle/>
          <a:p>
            <a:r>
              <a:rPr lang="en-US" sz="2800" dirty="0"/>
              <a:t>Background levels: 22-25 ppt</a:t>
            </a:r>
          </a:p>
        </p:txBody>
      </p:sp>
      <p:sp>
        <p:nvSpPr>
          <p:cNvPr id="5" name="Slide Number Placeholder 4">
            <a:extLst>
              <a:ext uri="{FF2B5EF4-FFF2-40B4-BE49-F238E27FC236}">
                <a16:creationId xmlns:a16="http://schemas.microsoft.com/office/drawing/2014/main" id="{BE9B06A3-64A2-4557-BAC0-B4DF5DAF3155}"/>
              </a:ext>
            </a:extLst>
          </p:cNvPr>
          <p:cNvSpPr>
            <a:spLocks noGrp="1"/>
          </p:cNvSpPr>
          <p:nvPr>
            <p:ph type="sldNum" sz="quarter" idx="12"/>
          </p:nvPr>
        </p:nvSpPr>
        <p:spPr/>
        <p:txBody>
          <a:bodyPr/>
          <a:lstStyle/>
          <a:p>
            <a:fld id="{0D18E948-A301-4573-9F33-FF23D01936BA}" type="slidenum">
              <a:rPr lang="en-US" smtClean="0"/>
              <a:t>17</a:t>
            </a:fld>
            <a:endParaRPr lang="en-US"/>
          </a:p>
        </p:txBody>
      </p:sp>
      <p:sp>
        <p:nvSpPr>
          <p:cNvPr id="3" name="TextBox 2">
            <a:extLst>
              <a:ext uri="{FF2B5EF4-FFF2-40B4-BE49-F238E27FC236}">
                <a16:creationId xmlns:a16="http://schemas.microsoft.com/office/drawing/2014/main" id="{20F0A90C-9129-4659-AC4A-54374B3BD8C6}"/>
              </a:ext>
            </a:extLst>
          </p:cNvPr>
          <p:cNvSpPr txBox="1"/>
          <p:nvPr/>
        </p:nvSpPr>
        <p:spPr>
          <a:xfrm>
            <a:off x="9852799" y="6431168"/>
            <a:ext cx="1312025" cy="307777"/>
          </a:xfrm>
          <a:prstGeom prst="rect">
            <a:avLst/>
          </a:prstGeom>
          <a:noFill/>
        </p:spPr>
        <p:txBody>
          <a:bodyPr wrap="square" rtlCol="0">
            <a:spAutoFit/>
          </a:bodyPr>
          <a:lstStyle/>
          <a:p>
            <a:r>
              <a:rPr lang="en-US" sz="1400" dirty="0"/>
              <a:t>16</a:t>
            </a:r>
          </a:p>
        </p:txBody>
      </p:sp>
    </p:spTree>
    <p:extLst>
      <p:ext uri="{BB962C8B-B14F-4D97-AF65-F5344CB8AC3E}">
        <p14:creationId xmlns:p14="http://schemas.microsoft.com/office/powerpoint/2010/main" val="1644332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51EE5-4A04-4417-9C18-39B50C6950EF}"/>
              </a:ext>
            </a:extLst>
          </p:cNvPr>
          <p:cNvSpPr>
            <a:spLocks noGrp="1"/>
          </p:cNvSpPr>
          <p:nvPr>
            <p:ph type="title"/>
          </p:nvPr>
        </p:nvSpPr>
        <p:spPr/>
        <p:txBody>
          <a:bodyPr/>
          <a:lstStyle/>
          <a:p>
            <a:r>
              <a:rPr lang="en-US" dirty="0"/>
              <a:t>Enforcement</a:t>
            </a:r>
          </a:p>
        </p:txBody>
      </p:sp>
      <p:sp>
        <p:nvSpPr>
          <p:cNvPr id="3" name="Content Placeholder 2">
            <a:extLst>
              <a:ext uri="{FF2B5EF4-FFF2-40B4-BE49-F238E27FC236}">
                <a16:creationId xmlns:a16="http://schemas.microsoft.com/office/drawing/2014/main" id="{A06C4C11-179F-4D66-B2D0-6B333C220DF3}"/>
              </a:ext>
            </a:extLst>
          </p:cNvPr>
          <p:cNvSpPr>
            <a:spLocks noGrp="1"/>
          </p:cNvSpPr>
          <p:nvPr>
            <p:ph idx="1"/>
          </p:nvPr>
        </p:nvSpPr>
        <p:spPr/>
        <p:txBody>
          <a:bodyPr>
            <a:normAutofit/>
          </a:bodyPr>
          <a:lstStyle/>
          <a:p>
            <a:pPr>
              <a:buFont typeface="Arial" panose="020B0604020202020204" pitchFamily="34" charset="0"/>
              <a:buChar char="•"/>
            </a:pPr>
            <a:r>
              <a:rPr lang="en-US" sz="2800" dirty="0"/>
              <a:t>EPA allows for input from other federal, state, and tribal regulatory agencies</a:t>
            </a:r>
          </a:p>
          <a:p>
            <a:pPr lvl="1">
              <a:buFont typeface="Arial" panose="020B0604020202020204" pitchFamily="34" charset="0"/>
              <a:buChar char="•"/>
            </a:pPr>
            <a:r>
              <a:rPr lang="en-US" sz="2400" dirty="0"/>
              <a:t>A framework for a compliance order pipeline - CAA Stationary Source Compliance Monitoring Strategy (CMS)</a:t>
            </a:r>
          </a:p>
          <a:p>
            <a:pPr lvl="1">
              <a:buFont typeface="Arial" panose="020B0604020202020204" pitchFamily="34" charset="0"/>
              <a:buChar char="•"/>
            </a:pPr>
            <a:r>
              <a:rPr lang="en-US" sz="2400" dirty="0"/>
              <a:t>Funding is available – state and tribal assistance grants budgeted for State and Local Air Quality Management</a:t>
            </a:r>
          </a:p>
          <a:p>
            <a:pPr marL="201168" lvl="1" indent="0">
              <a:buNone/>
            </a:pPr>
            <a:endParaRPr lang="en-US" sz="2000" dirty="0"/>
          </a:p>
          <a:p>
            <a:pPr lvl="2">
              <a:buFont typeface="Arial" panose="020B0604020202020204" pitchFamily="34" charset="0"/>
              <a:buChar char="•"/>
            </a:pPr>
            <a:endParaRPr lang="en-US" sz="1600" dirty="0"/>
          </a:p>
          <a:p>
            <a:pPr lvl="2">
              <a:buFont typeface="Arial" panose="020B0604020202020204" pitchFamily="34" charset="0"/>
              <a:buChar char="•"/>
            </a:pPr>
            <a:endParaRPr lang="en-US" sz="1600" dirty="0"/>
          </a:p>
          <a:p>
            <a:pPr lvl="1">
              <a:buFont typeface="Arial" panose="020B0604020202020204" pitchFamily="34" charset="0"/>
              <a:buChar char="•"/>
            </a:pPr>
            <a:endParaRPr lang="en-US" sz="2000" dirty="0"/>
          </a:p>
          <a:p>
            <a:pPr>
              <a:buFont typeface="Arial" panose="020B0604020202020204" pitchFamily="34" charset="0"/>
              <a:buChar char="•"/>
            </a:pPr>
            <a:endParaRPr lang="en-US" sz="2400" dirty="0"/>
          </a:p>
        </p:txBody>
      </p:sp>
      <p:sp>
        <p:nvSpPr>
          <p:cNvPr id="4" name="Slide Number Placeholder 3">
            <a:extLst>
              <a:ext uri="{FF2B5EF4-FFF2-40B4-BE49-F238E27FC236}">
                <a16:creationId xmlns:a16="http://schemas.microsoft.com/office/drawing/2014/main" id="{C4D9B61D-27E1-4608-A1BA-CEE853A5C7D7}"/>
              </a:ext>
            </a:extLst>
          </p:cNvPr>
          <p:cNvSpPr>
            <a:spLocks noGrp="1"/>
          </p:cNvSpPr>
          <p:nvPr>
            <p:ph type="sldNum" sz="quarter" idx="12"/>
          </p:nvPr>
        </p:nvSpPr>
        <p:spPr/>
        <p:txBody>
          <a:bodyPr/>
          <a:lstStyle/>
          <a:p>
            <a:fld id="{0D18E948-A301-4573-9F33-FF23D01936BA}" type="slidenum">
              <a:rPr lang="en-US" sz="1400" smtClean="0"/>
              <a:t>18</a:t>
            </a:fld>
            <a:endParaRPr lang="en-US" sz="1400" dirty="0"/>
          </a:p>
        </p:txBody>
      </p:sp>
    </p:spTree>
    <p:extLst>
      <p:ext uri="{BB962C8B-B14F-4D97-AF65-F5344CB8AC3E}">
        <p14:creationId xmlns:p14="http://schemas.microsoft.com/office/powerpoint/2010/main" val="3467243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6771-566E-4B45-92C2-5E446C39960C}"/>
              </a:ext>
            </a:extLst>
          </p:cNvPr>
          <p:cNvSpPr>
            <a:spLocks noGrp="1"/>
          </p:cNvSpPr>
          <p:nvPr>
            <p:ph type="title"/>
          </p:nvPr>
        </p:nvSpPr>
        <p:spPr/>
        <p:txBody>
          <a:bodyPr/>
          <a:lstStyle/>
          <a:p>
            <a:r>
              <a:rPr lang="en-US" dirty="0"/>
              <a:t>Conclusion – A Powerful Compliance Tool</a:t>
            </a:r>
          </a:p>
        </p:txBody>
      </p:sp>
      <p:sp>
        <p:nvSpPr>
          <p:cNvPr id="3" name="Content Placeholder 2">
            <a:extLst>
              <a:ext uri="{FF2B5EF4-FFF2-40B4-BE49-F238E27FC236}">
                <a16:creationId xmlns:a16="http://schemas.microsoft.com/office/drawing/2014/main" id="{A5FE54B7-2A8A-45B6-8510-45AEB7C207A8}"/>
              </a:ext>
            </a:extLst>
          </p:cNvPr>
          <p:cNvSpPr>
            <a:spLocks noGrp="1"/>
          </p:cNvSpPr>
          <p:nvPr>
            <p:ph idx="1"/>
          </p:nvPr>
        </p:nvSpPr>
        <p:spPr/>
        <p:txBody>
          <a:bodyPr>
            <a:normAutofit/>
          </a:bodyPr>
          <a:lstStyle/>
          <a:p>
            <a:pPr>
              <a:buFont typeface="Arial" panose="020B0604020202020204" pitchFamily="34" charset="0"/>
              <a:buChar char="•"/>
            </a:pPr>
            <a:r>
              <a:rPr lang="en-US" sz="2800" dirty="0"/>
              <a:t>This sampling &amp; analysis plan could be utilized by smaller agencies to target problem areas (LA, Bakersfield, etc.)</a:t>
            </a:r>
          </a:p>
          <a:p>
            <a:pPr>
              <a:buFont typeface="Arial" panose="020B0604020202020204" pitchFamily="34" charset="0"/>
              <a:buChar char="•"/>
            </a:pPr>
            <a:r>
              <a:rPr lang="en-US" sz="2800" dirty="0"/>
              <a:t>Possible integration into the Clean Air Act’s Stationary Source CMS</a:t>
            </a:r>
          </a:p>
          <a:p>
            <a:pPr>
              <a:buFont typeface="Arial" panose="020B0604020202020204" pitchFamily="34" charset="0"/>
              <a:buChar char="•"/>
            </a:pPr>
            <a:r>
              <a:rPr lang="en-US" sz="2800" dirty="0"/>
              <a:t>Assess phaseout plans more accurately, and craft better policy in the future</a:t>
            </a:r>
          </a:p>
          <a:p>
            <a:pPr>
              <a:buFont typeface="Arial" panose="020B0604020202020204" pitchFamily="34" charset="0"/>
              <a:buChar char="•"/>
            </a:pPr>
            <a:endParaRPr lang="en-US" sz="2800" dirty="0"/>
          </a:p>
        </p:txBody>
      </p:sp>
      <p:sp>
        <p:nvSpPr>
          <p:cNvPr id="4" name="Slide Number Placeholder 3">
            <a:extLst>
              <a:ext uri="{FF2B5EF4-FFF2-40B4-BE49-F238E27FC236}">
                <a16:creationId xmlns:a16="http://schemas.microsoft.com/office/drawing/2014/main" id="{79D52501-2D9E-49CD-8163-ABD12AD8B345}"/>
              </a:ext>
            </a:extLst>
          </p:cNvPr>
          <p:cNvSpPr>
            <a:spLocks noGrp="1"/>
          </p:cNvSpPr>
          <p:nvPr>
            <p:ph type="sldNum" sz="quarter" idx="12"/>
          </p:nvPr>
        </p:nvSpPr>
        <p:spPr/>
        <p:txBody>
          <a:bodyPr/>
          <a:lstStyle/>
          <a:p>
            <a:fld id="{0D18E948-A301-4573-9F33-FF23D01936BA}" type="slidenum">
              <a:rPr lang="en-US" sz="1400" smtClean="0"/>
              <a:t>19</a:t>
            </a:fld>
            <a:endParaRPr lang="en-US" sz="1400" dirty="0"/>
          </a:p>
        </p:txBody>
      </p:sp>
    </p:spTree>
    <p:extLst>
      <p:ext uri="{BB962C8B-B14F-4D97-AF65-F5344CB8AC3E}">
        <p14:creationId xmlns:p14="http://schemas.microsoft.com/office/powerpoint/2010/main" val="237309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E4B6-7F0B-4618-8362-7BEB49967932}"/>
              </a:ext>
            </a:extLst>
          </p:cNvPr>
          <p:cNvSpPr>
            <a:spLocks noGrp="1"/>
          </p:cNvSpPr>
          <p:nvPr>
            <p:ph type="title"/>
          </p:nvPr>
        </p:nvSpPr>
        <p:spPr>
          <a:xfrm>
            <a:off x="838200" y="-343620"/>
            <a:ext cx="10515600" cy="1325563"/>
          </a:xfrm>
        </p:spPr>
        <p:txBody>
          <a:bodyPr/>
          <a:lstStyle/>
          <a:p>
            <a:r>
              <a:rPr lang="en-US" dirty="0"/>
              <a:t>What are HCFCs?</a:t>
            </a:r>
          </a:p>
        </p:txBody>
      </p:sp>
      <p:sp>
        <p:nvSpPr>
          <p:cNvPr id="3" name="Content Placeholder 2">
            <a:extLst>
              <a:ext uri="{FF2B5EF4-FFF2-40B4-BE49-F238E27FC236}">
                <a16:creationId xmlns:a16="http://schemas.microsoft.com/office/drawing/2014/main" id="{C19DC90E-FE8C-40EB-BA47-6D42A7A6D158}"/>
              </a:ext>
            </a:extLst>
          </p:cNvPr>
          <p:cNvSpPr>
            <a:spLocks noGrp="1"/>
          </p:cNvSpPr>
          <p:nvPr>
            <p:ph idx="1"/>
          </p:nvPr>
        </p:nvSpPr>
        <p:spPr>
          <a:xfrm>
            <a:off x="838200" y="1336797"/>
            <a:ext cx="10515600" cy="4351338"/>
          </a:xfrm>
        </p:spPr>
        <p:txBody>
          <a:bodyPr/>
          <a:lstStyle/>
          <a:p>
            <a:pPr marL="0" indent="0">
              <a:buNone/>
            </a:pPr>
            <a:r>
              <a:rPr lang="en-US" dirty="0"/>
              <a:t>	HCFC-22			        HCFC-141b			        HCFC-142b</a:t>
            </a:r>
          </a:p>
        </p:txBody>
      </p:sp>
      <p:sp>
        <p:nvSpPr>
          <p:cNvPr id="23" name="TextBox 22">
            <a:extLst>
              <a:ext uri="{FF2B5EF4-FFF2-40B4-BE49-F238E27FC236}">
                <a16:creationId xmlns:a16="http://schemas.microsoft.com/office/drawing/2014/main" id="{D49D7271-075B-475F-B483-76A5469A9F3C}"/>
              </a:ext>
            </a:extLst>
          </p:cNvPr>
          <p:cNvSpPr txBox="1"/>
          <p:nvPr/>
        </p:nvSpPr>
        <p:spPr>
          <a:xfrm>
            <a:off x="463838" y="6386938"/>
            <a:ext cx="1031358" cy="415498"/>
          </a:xfrm>
          <a:prstGeom prst="rect">
            <a:avLst/>
          </a:prstGeom>
          <a:noFill/>
        </p:spPr>
        <p:txBody>
          <a:bodyPr wrap="square" rtlCol="0">
            <a:spAutoFit/>
          </a:bodyPr>
          <a:lstStyle/>
          <a:p>
            <a:r>
              <a:rPr lang="en-US" sz="1050" dirty="0"/>
              <a:t>Barletta et. al 2013</a:t>
            </a:r>
          </a:p>
        </p:txBody>
      </p:sp>
      <p:sp>
        <p:nvSpPr>
          <p:cNvPr id="4" name="Slide Number Placeholder 3">
            <a:extLst>
              <a:ext uri="{FF2B5EF4-FFF2-40B4-BE49-F238E27FC236}">
                <a16:creationId xmlns:a16="http://schemas.microsoft.com/office/drawing/2014/main" id="{CD2BF988-2BE6-480E-802A-D3B597AC152C}"/>
              </a:ext>
            </a:extLst>
          </p:cNvPr>
          <p:cNvSpPr>
            <a:spLocks noGrp="1"/>
          </p:cNvSpPr>
          <p:nvPr>
            <p:ph type="sldNum" sz="quarter" idx="12"/>
          </p:nvPr>
        </p:nvSpPr>
        <p:spPr>
          <a:xfrm>
            <a:off x="10104073" y="6437311"/>
            <a:ext cx="1312025" cy="365125"/>
          </a:xfrm>
        </p:spPr>
        <p:txBody>
          <a:bodyPr/>
          <a:lstStyle/>
          <a:p>
            <a:fld id="{0D18E948-A301-4573-9F33-FF23D01936BA}" type="slidenum">
              <a:rPr lang="en-US" sz="1400" smtClean="0"/>
              <a:t>2</a:t>
            </a:fld>
            <a:endParaRPr lang="en-US" sz="1400" dirty="0"/>
          </a:p>
        </p:txBody>
      </p:sp>
      <p:graphicFrame>
        <p:nvGraphicFramePr>
          <p:cNvPr id="6" name="Table 5">
            <a:extLst>
              <a:ext uri="{FF2B5EF4-FFF2-40B4-BE49-F238E27FC236}">
                <a16:creationId xmlns:a16="http://schemas.microsoft.com/office/drawing/2014/main" id="{84E99BFB-1639-4753-A62B-6397285D54E9}"/>
              </a:ext>
            </a:extLst>
          </p:cNvPr>
          <p:cNvGraphicFramePr>
            <a:graphicFrameLocks noGrp="1"/>
          </p:cNvGraphicFramePr>
          <p:nvPr>
            <p:extLst>
              <p:ext uri="{D42A27DB-BD31-4B8C-83A1-F6EECF244321}">
                <p14:modId xmlns:p14="http://schemas.microsoft.com/office/powerpoint/2010/main" val="2926063664"/>
              </p:ext>
            </p:extLst>
          </p:nvPr>
        </p:nvGraphicFramePr>
        <p:xfrm>
          <a:off x="1038571" y="4229733"/>
          <a:ext cx="10021073" cy="1898626"/>
        </p:xfrm>
        <a:graphic>
          <a:graphicData uri="http://schemas.openxmlformats.org/drawingml/2006/table">
            <a:tbl>
              <a:tblPr/>
              <a:tblGrid>
                <a:gridCol w="2937571">
                  <a:extLst>
                    <a:ext uri="{9D8B030D-6E8A-4147-A177-3AD203B41FA5}">
                      <a16:colId xmlns:a16="http://schemas.microsoft.com/office/drawing/2014/main" val="366046920"/>
                    </a:ext>
                  </a:extLst>
                </a:gridCol>
                <a:gridCol w="2416724">
                  <a:extLst>
                    <a:ext uri="{9D8B030D-6E8A-4147-A177-3AD203B41FA5}">
                      <a16:colId xmlns:a16="http://schemas.microsoft.com/office/drawing/2014/main" val="1777904439"/>
                    </a:ext>
                  </a:extLst>
                </a:gridCol>
                <a:gridCol w="2958404">
                  <a:extLst>
                    <a:ext uri="{9D8B030D-6E8A-4147-A177-3AD203B41FA5}">
                      <a16:colId xmlns:a16="http://schemas.microsoft.com/office/drawing/2014/main" val="3103226376"/>
                    </a:ext>
                  </a:extLst>
                </a:gridCol>
                <a:gridCol w="1708374">
                  <a:extLst>
                    <a:ext uri="{9D8B030D-6E8A-4147-A177-3AD203B41FA5}">
                      <a16:colId xmlns:a16="http://schemas.microsoft.com/office/drawing/2014/main" val="63073906"/>
                    </a:ext>
                  </a:extLst>
                </a:gridCol>
              </a:tblGrid>
              <a:tr h="323393">
                <a:tc>
                  <a:txBody>
                    <a:bodyPr/>
                    <a:lstStyle/>
                    <a:p>
                      <a:pPr algn="ctr" fontAlgn="ctr"/>
                      <a:r>
                        <a:rPr lang="en-US" sz="1400" b="0" i="0" u="none" strike="noStrike">
                          <a:solidFill>
                            <a:srgbClr val="000000"/>
                          </a:solidFill>
                          <a:effectLst/>
                          <a:latin typeface="Times New Roman" panose="02020603050405020304" pitchFamily="18" charset="0"/>
                        </a:rPr>
                        <a:t>Common Name</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rPr>
                        <a:t>Lifetime (year)</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rPr>
                        <a:t>GWP (100 year)</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panose="02020603050405020304" pitchFamily="18" charset="0"/>
                        </a:rPr>
                        <a:t>ODP</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8715169"/>
                  </a:ext>
                </a:extLst>
              </a:tr>
              <a:tr h="312960">
                <a:tc>
                  <a:txBody>
                    <a:bodyPr/>
                    <a:lstStyle/>
                    <a:p>
                      <a:pPr algn="ctr" fontAlgn="b"/>
                      <a:r>
                        <a:rPr lang="en-US" sz="1800" b="0" i="0" u="none" strike="noStrike" dirty="0">
                          <a:solidFill>
                            <a:srgbClr val="000000"/>
                          </a:solidFill>
                          <a:effectLst/>
                          <a:latin typeface="Times New Roman" panose="02020603050405020304" pitchFamily="18" charset="0"/>
                        </a:rPr>
                        <a:t>HCFC-22</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Times New Roman" panose="02020603050405020304" pitchFamily="18" charset="0"/>
                        </a:rPr>
                        <a:t>11.0</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Times New Roman" panose="02020603050405020304" pitchFamily="18" charset="0"/>
                        </a:rPr>
                        <a:t>1790</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Times New Roman" panose="02020603050405020304" pitchFamily="18" charset="0"/>
                        </a:rPr>
                        <a:t>0.055</a:t>
                      </a: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80548350"/>
                  </a:ext>
                </a:extLst>
              </a:tr>
              <a:tr h="312960">
                <a:tc>
                  <a:txBody>
                    <a:bodyPr/>
                    <a:lstStyle/>
                    <a:p>
                      <a:pPr algn="ctr" fontAlgn="b"/>
                      <a:r>
                        <a:rPr lang="en-US" sz="1800" b="0" i="0" u="none" strike="noStrike" dirty="0">
                          <a:solidFill>
                            <a:srgbClr val="000000"/>
                          </a:solidFill>
                          <a:effectLst/>
                          <a:latin typeface="Times New Roman" panose="02020603050405020304" pitchFamily="18" charset="0"/>
                        </a:rPr>
                        <a:t>HCFC-141b</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effectLst/>
                          <a:latin typeface="Times New Roman" panose="02020603050405020304" pitchFamily="18" charset="0"/>
                        </a:rPr>
                        <a:t>9.2</a:t>
                      </a:r>
                    </a:p>
                  </a:txBody>
                  <a:tcPr marL="0" marR="0" marT="0" marB="0" anchor="b">
                    <a:lnL>
                      <a:noFill/>
                    </a:lnL>
                    <a:lnR>
                      <a:noFill/>
                    </a:lnR>
                    <a:lnT>
                      <a:noFill/>
                    </a:lnT>
                    <a:lnB>
                      <a:noFill/>
                    </a:lnB>
                  </a:tcPr>
                </a:tc>
                <a:tc>
                  <a:txBody>
                    <a:bodyPr/>
                    <a:lstStyle/>
                    <a:p>
                      <a:pPr algn="ctr" fontAlgn="b"/>
                      <a:r>
                        <a:rPr lang="en-US" sz="1800" b="0" i="0" u="none" strike="noStrike">
                          <a:solidFill>
                            <a:srgbClr val="000000"/>
                          </a:solidFill>
                          <a:effectLst/>
                          <a:latin typeface="Times New Roman" panose="02020603050405020304" pitchFamily="18" charset="0"/>
                        </a:rPr>
                        <a:t>717</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effectLst/>
                          <a:latin typeface="Times New Roman" panose="02020603050405020304" pitchFamily="18" charset="0"/>
                        </a:rPr>
                        <a:t>0.11</a:t>
                      </a:r>
                    </a:p>
                  </a:txBody>
                  <a:tcPr marL="0" marR="0" marT="0" marB="0" anchor="b">
                    <a:lnL>
                      <a:noFill/>
                    </a:lnL>
                    <a:lnR>
                      <a:noFill/>
                    </a:lnR>
                    <a:lnT>
                      <a:noFill/>
                    </a:lnT>
                    <a:lnB>
                      <a:noFill/>
                    </a:lnB>
                  </a:tcPr>
                </a:tc>
                <a:extLst>
                  <a:ext uri="{0D108BD9-81ED-4DB2-BD59-A6C34878D82A}">
                    <a16:rowId xmlns:a16="http://schemas.microsoft.com/office/drawing/2014/main" val="1095397127"/>
                  </a:ext>
                </a:extLst>
              </a:tr>
              <a:tr h="312960">
                <a:tc>
                  <a:txBody>
                    <a:bodyPr/>
                    <a:lstStyle/>
                    <a:p>
                      <a:pPr algn="ctr" fontAlgn="b"/>
                      <a:r>
                        <a:rPr lang="en-US" sz="1800" b="0" i="0" u="none" strike="noStrike" dirty="0">
                          <a:solidFill>
                            <a:srgbClr val="000000"/>
                          </a:solidFill>
                          <a:effectLst/>
                          <a:latin typeface="Times New Roman" panose="02020603050405020304" pitchFamily="18" charset="0"/>
                        </a:rPr>
                        <a:t>HCFC-142b</a:t>
                      </a:r>
                    </a:p>
                  </a:txBody>
                  <a:tcPr marL="0" marR="0" marT="0" marB="0" anchor="b">
                    <a:lnL>
                      <a:noFill/>
                    </a:lnL>
                    <a:lnR>
                      <a:noFill/>
                    </a:lnR>
                    <a:lnT>
                      <a:noFill/>
                    </a:lnT>
                    <a:lnB>
                      <a:noFill/>
                    </a:lnB>
                  </a:tcPr>
                </a:tc>
                <a:tc>
                  <a:txBody>
                    <a:bodyPr/>
                    <a:lstStyle/>
                    <a:p>
                      <a:pPr algn="ctr" fontAlgn="b"/>
                      <a:r>
                        <a:rPr lang="en-US" sz="1800" b="0" i="0" u="none" strike="noStrike">
                          <a:solidFill>
                            <a:srgbClr val="000000"/>
                          </a:solidFill>
                          <a:effectLst/>
                          <a:latin typeface="Times New Roman" panose="02020603050405020304" pitchFamily="18" charset="0"/>
                        </a:rPr>
                        <a:t>17.2</a:t>
                      </a:r>
                    </a:p>
                  </a:txBody>
                  <a:tcPr marL="0" marR="0" marT="0" marB="0" anchor="b">
                    <a:lnL>
                      <a:noFill/>
                    </a:lnL>
                    <a:lnR>
                      <a:noFill/>
                    </a:lnR>
                    <a:lnT>
                      <a:noFill/>
                    </a:lnT>
                    <a:lnB>
                      <a:noFill/>
                    </a:lnB>
                  </a:tcPr>
                </a:tc>
                <a:tc>
                  <a:txBody>
                    <a:bodyPr/>
                    <a:lstStyle/>
                    <a:p>
                      <a:pPr algn="ctr" fontAlgn="b"/>
                      <a:r>
                        <a:rPr lang="en-US" sz="1800" b="0" i="0" u="none" strike="noStrike">
                          <a:solidFill>
                            <a:srgbClr val="000000"/>
                          </a:solidFill>
                          <a:effectLst/>
                          <a:latin typeface="Times New Roman" panose="02020603050405020304" pitchFamily="18" charset="0"/>
                        </a:rPr>
                        <a:t>2220</a:t>
                      </a:r>
                    </a:p>
                  </a:txBody>
                  <a:tcPr marL="0" marR="0" marT="0" marB="0" anchor="b">
                    <a:lnL>
                      <a:noFill/>
                    </a:lnL>
                    <a:lnR>
                      <a:noFill/>
                    </a:lnR>
                    <a:lnT>
                      <a:noFill/>
                    </a:lnT>
                    <a:lnB>
                      <a:noFill/>
                    </a:lnB>
                  </a:tcPr>
                </a:tc>
                <a:tc>
                  <a:txBody>
                    <a:bodyPr/>
                    <a:lstStyle/>
                    <a:p>
                      <a:pPr algn="ctr" fontAlgn="b"/>
                      <a:r>
                        <a:rPr lang="en-US" sz="1800" b="0" i="0" u="none" strike="noStrike">
                          <a:solidFill>
                            <a:srgbClr val="000000"/>
                          </a:solidFill>
                          <a:effectLst/>
                          <a:latin typeface="Times New Roman" panose="02020603050405020304" pitchFamily="18" charset="0"/>
                        </a:rPr>
                        <a:t>0.065</a:t>
                      </a:r>
                    </a:p>
                  </a:txBody>
                  <a:tcPr marL="0" marR="0" marT="0" marB="0" anchor="b">
                    <a:lnL>
                      <a:noFill/>
                    </a:lnL>
                    <a:lnR>
                      <a:noFill/>
                    </a:lnR>
                    <a:lnT>
                      <a:noFill/>
                    </a:lnT>
                    <a:lnB>
                      <a:noFill/>
                    </a:lnB>
                  </a:tcPr>
                </a:tc>
                <a:extLst>
                  <a:ext uri="{0D108BD9-81ED-4DB2-BD59-A6C34878D82A}">
                    <a16:rowId xmlns:a16="http://schemas.microsoft.com/office/drawing/2014/main" val="2524727383"/>
                  </a:ext>
                </a:extLst>
              </a:tr>
              <a:tr h="312960">
                <a:tc>
                  <a:txBody>
                    <a:bodyPr/>
                    <a:lstStyle/>
                    <a:p>
                      <a:pPr algn="ctr" fontAlgn="b"/>
                      <a:r>
                        <a:rPr lang="en-US" sz="1800" b="0" i="0" u="none" strike="noStrike" dirty="0">
                          <a:solidFill>
                            <a:srgbClr val="000000"/>
                          </a:solidFill>
                          <a:effectLst/>
                          <a:latin typeface="Times New Roman" panose="02020603050405020304" pitchFamily="18" charset="0"/>
                        </a:rPr>
                        <a:t>CFC-11</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effectLst/>
                          <a:latin typeface="Times New Roman" panose="02020603050405020304" pitchFamily="18" charset="0"/>
                        </a:rPr>
                        <a:t>45</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effectLst/>
                          <a:latin typeface="Times New Roman" panose="02020603050405020304" pitchFamily="18" charset="0"/>
                        </a:rPr>
                        <a:t>4750</a:t>
                      </a:r>
                    </a:p>
                  </a:txBody>
                  <a:tcPr marL="0" marR="0" marT="0" marB="0" anchor="b">
                    <a:lnL>
                      <a:noFill/>
                    </a:lnL>
                    <a:lnR>
                      <a:noFill/>
                    </a:lnR>
                    <a:lnT>
                      <a:noFill/>
                    </a:lnT>
                    <a:lnB>
                      <a:noFill/>
                    </a:lnB>
                  </a:tcPr>
                </a:tc>
                <a:tc>
                  <a:txBody>
                    <a:bodyPr/>
                    <a:lstStyle/>
                    <a:p>
                      <a:pPr algn="ctr" fontAlgn="b"/>
                      <a:r>
                        <a:rPr lang="en-US" sz="1800" b="0" i="0" u="none" strike="noStrike" dirty="0">
                          <a:solidFill>
                            <a:srgbClr val="000000"/>
                          </a:solidFill>
                          <a:effectLst/>
                          <a:latin typeface="Times New Roman" panose="02020603050405020304" pitchFamily="18" charset="0"/>
                        </a:rPr>
                        <a:t>1.0</a:t>
                      </a:r>
                    </a:p>
                  </a:txBody>
                  <a:tcPr marL="0" marR="0" marT="0" marB="0" anchor="b">
                    <a:lnL>
                      <a:noFill/>
                    </a:lnL>
                    <a:lnR>
                      <a:noFill/>
                    </a:lnR>
                    <a:lnT>
                      <a:noFill/>
                    </a:lnT>
                    <a:lnB>
                      <a:noFill/>
                    </a:lnB>
                  </a:tcPr>
                </a:tc>
                <a:extLst>
                  <a:ext uri="{0D108BD9-81ED-4DB2-BD59-A6C34878D82A}">
                    <a16:rowId xmlns:a16="http://schemas.microsoft.com/office/drawing/2014/main" val="3236802598"/>
                  </a:ext>
                </a:extLst>
              </a:tr>
              <a:tr h="323393">
                <a:tc>
                  <a:txBody>
                    <a:bodyPr/>
                    <a:lstStyle/>
                    <a:p>
                      <a:pPr algn="ctr" fontAlgn="b"/>
                      <a:r>
                        <a:rPr lang="en-US" sz="1800" b="0" i="0" u="none" strike="noStrike" dirty="0">
                          <a:solidFill>
                            <a:srgbClr val="000000"/>
                          </a:solidFill>
                          <a:effectLst/>
                          <a:latin typeface="Times New Roman" panose="02020603050405020304" pitchFamily="18" charset="0"/>
                        </a:rPr>
                        <a:t>CFC-12</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Times New Roman" panose="02020603050405020304" pitchFamily="18" charset="0"/>
                        </a:rPr>
                        <a:t>100</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Times New Roman" panose="02020603050405020304" pitchFamily="18" charset="0"/>
                        </a:rPr>
                        <a:t>10900</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Times New Roman" panose="02020603050405020304" pitchFamily="18" charset="0"/>
                        </a:rPr>
                        <a:t>1.0</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31576"/>
                  </a:ext>
                </a:extLst>
              </a:tr>
            </a:tbl>
          </a:graphicData>
        </a:graphic>
      </p:graphicFrame>
      <p:sp>
        <p:nvSpPr>
          <p:cNvPr id="9" name="TextBox 8">
            <a:extLst>
              <a:ext uri="{FF2B5EF4-FFF2-40B4-BE49-F238E27FC236}">
                <a16:creationId xmlns:a16="http://schemas.microsoft.com/office/drawing/2014/main" id="{9844D599-A4B9-4268-9F47-8745199185D2}"/>
              </a:ext>
            </a:extLst>
          </p:cNvPr>
          <p:cNvSpPr txBox="1"/>
          <p:nvPr/>
        </p:nvSpPr>
        <p:spPr>
          <a:xfrm>
            <a:off x="1342161" y="1759212"/>
            <a:ext cx="2444262" cy="2246769"/>
          </a:xfrm>
          <a:prstGeom prst="rect">
            <a:avLst/>
          </a:prstGeom>
          <a:noFill/>
        </p:spPr>
        <p:txBody>
          <a:bodyPr wrap="square" rtlCol="0">
            <a:spAutoFit/>
          </a:bodyPr>
          <a:lstStyle/>
          <a:p>
            <a:r>
              <a:rPr lang="en-US" sz="2800" dirty="0"/>
              <a:t>		H</a:t>
            </a:r>
          </a:p>
          <a:p>
            <a:endParaRPr lang="en-US" sz="2800" dirty="0"/>
          </a:p>
          <a:p>
            <a:r>
              <a:rPr lang="en-US" sz="2800" dirty="0"/>
              <a:t>F		C		F</a:t>
            </a:r>
          </a:p>
          <a:p>
            <a:endParaRPr lang="en-US" sz="2800" dirty="0"/>
          </a:p>
          <a:p>
            <a:r>
              <a:rPr lang="en-US" sz="2800" dirty="0"/>
              <a:t>		Cl</a:t>
            </a:r>
          </a:p>
        </p:txBody>
      </p:sp>
      <p:cxnSp>
        <p:nvCxnSpPr>
          <p:cNvPr id="11" name="Straight Connector 10">
            <a:extLst>
              <a:ext uri="{FF2B5EF4-FFF2-40B4-BE49-F238E27FC236}">
                <a16:creationId xmlns:a16="http://schemas.microsoft.com/office/drawing/2014/main" id="{4EE73182-EE4B-49C1-9D12-9D58425F6061}"/>
              </a:ext>
            </a:extLst>
          </p:cNvPr>
          <p:cNvCxnSpPr/>
          <p:nvPr/>
        </p:nvCxnSpPr>
        <p:spPr>
          <a:xfrm flipV="1">
            <a:off x="2461846" y="2162908"/>
            <a:ext cx="0" cy="553915"/>
          </a:xfrm>
          <a:prstGeom prst="line">
            <a:avLst/>
          </a:prstGeom>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36F83B24-3AA4-4C93-996B-71CC772FCD5E}"/>
              </a:ext>
            </a:extLst>
          </p:cNvPr>
          <p:cNvCxnSpPr>
            <a:cxnSpLocks/>
          </p:cNvCxnSpPr>
          <p:nvPr/>
        </p:nvCxnSpPr>
        <p:spPr>
          <a:xfrm flipV="1">
            <a:off x="2461846" y="3043542"/>
            <a:ext cx="0" cy="468924"/>
          </a:xfrm>
          <a:prstGeom prst="line">
            <a:avLst/>
          </a:prstGeom>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62689096-765D-489D-B93F-EC868C778D6F}"/>
              </a:ext>
            </a:extLst>
          </p:cNvPr>
          <p:cNvCxnSpPr/>
          <p:nvPr/>
        </p:nvCxnSpPr>
        <p:spPr>
          <a:xfrm flipV="1">
            <a:off x="1635369" y="2886257"/>
            <a:ext cx="659423" cy="6999"/>
          </a:xfrm>
          <a:prstGeom prst="line">
            <a:avLst/>
          </a:prstGeom>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F79AE8D5-5D45-4EDE-858D-0E93C48CDAE0}"/>
              </a:ext>
            </a:extLst>
          </p:cNvPr>
          <p:cNvCxnSpPr/>
          <p:nvPr/>
        </p:nvCxnSpPr>
        <p:spPr>
          <a:xfrm flipV="1">
            <a:off x="2555697" y="2882597"/>
            <a:ext cx="659423" cy="6999"/>
          </a:xfrm>
          <a:prstGeom prst="line">
            <a:avLst/>
          </a:prstGeom>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D0BD950B-EE98-4EC4-AE9A-A6CD7F04AB1E}"/>
              </a:ext>
            </a:extLst>
          </p:cNvPr>
          <p:cNvSpPr txBox="1"/>
          <p:nvPr/>
        </p:nvSpPr>
        <p:spPr>
          <a:xfrm>
            <a:off x="4437736" y="1876184"/>
            <a:ext cx="3124331" cy="2103140"/>
          </a:xfrm>
          <a:prstGeom prst="rect">
            <a:avLst/>
          </a:prstGeom>
          <a:noFill/>
        </p:spPr>
        <p:txBody>
          <a:bodyPr wrap="square" rtlCol="0">
            <a:spAutoFit/>
          </a:bodyPr>
          <a:lstStyle/>
          <a:p>
            <a:r>
              <a:rPr lang="en-US" sz="2800" dirty="0"/>
              <a:t>		 F</a:t>
            </a:r>
          </a:p>
          <a:p>
            <a:endParaRPr lang="en-US" sz="2800" dirty="0"/>
          </a:p>
          <a:p>
            <a:r>
              <a:rPr lang="en-US" sz="2800" dirty="0"/>
              <a:t>Cl		 C		CH</a:t>
            </a:r>
            <a:r>
              <a:rPr lang="en-US" sz="2800" baseline="-25000" dirty="0"/>
              <a:t>3</a:t>
            </a:r>
          </a:p>
          <a:p>
            <a:endParaRPr lang="en-US" sz="2800" baseline="-25000" dirty="0"/>
          </a:p>
          <a:p>
            <a:r>
              <a:rPr lang="en-US" sz="2800" baseline="-25000" dirty="0"/>
              <a:t>		</a:t>
            </a:r>
            <a:r>
              <a:rPr lang="en-US" sz="2800" dirty="0"/>
              <a:t> Cl</a:t>
            </a:r>
          </a:p>
        </p:txBody>
      </p:sp>
      <p:cxnSp>
        <p:nvCxnSpPr>
          <p:cNvPr id="33" name="Straight Connector 32">
            <a:extLst>
              <a:ext uri="{FF2B5EF4-FFF2-40B4-BE49-F238E27FC236}">
                <a16:creationId xmlns:a16="http://schemas.microsoft.com/office/drawing/2014/main" id="{B331BC24-68C1-4D3F-A597-8A11D2738B4B}"/>
              </a:ext>
            </a:extLst>
          </p:cNvPr>
          <p:cNvCxnSpPr>
            <a:cxnSpLocks/>
          </p:cNvCxnSpPr>
          <p:nvPr/>
        </p:nvCxnSpPr>
        <p:spPr>
          <a:xfrm>
            <a:off x="5618284" y="2309305"/>
            <a:ext cx="0" cy="518746"/>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DD3A40E1-207F-4942-B569-855CCFF72D30}"/>
              </a:ext>
            </a:extLst>
          </p:cNvPr>
          <p:cNvCxnSpPr>
            <a:cxnSpLocks/>
          </p:cNvCxnSpPr>
          <p:nvPr/>
        </p:nvCxnSpPr>
        <p:spPr>
          <a:xfrm>
            <a:off x="5627077" y="3154912"/>
            <a:ext cx="0" cy="379331"/>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B397D153-6F34-4B3A-8CA2-35C8D06753BC}"/>
              </a:ext>
            </a:extLst>
          </p:cNvPr>
          <p:cNvCxnSpPr>
            <a:cxnSpLocks/>
          </p:cNvCxnSpPr>
          <p:nvPr/>
        </p:nvCxnSpPr>
        <p:spPr>
          <a:xfrm flipH="1">
            <a:off x="4844563" y="3021482"/>
            <a:ext cx="612671"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F9E6BF96-09DE-4B7F-9D1D-0A483CB12415}"/>
              </a:ext>
            </a:extLst>
          </p:cNvPr>
          <p:cNvCxnSpPr>
            <a:cxnSpLocks/>
          </p:cNvCxnSpPr>
          <p:nvPr/>
        </p:nvCxnSpPr>
        <p:spPr>
          <a:xfrm flipH="1">
            <a:off x="5767755" y="3021482"/>
            <a:ext cx="562707" cy="0"/>
          </a:xfrm>
          <a:prstGeom prst="line">
            <a:avLst/>
          </a:prstGeom>
        </p:spPr>
        <p:style>
          <a:lnRef idx="3">
            <a:schemeClr val="dk1"/>
          </a:lnRef>
          <a:fillRef idx="0">
            <a:schemeClr val="dk1"/>
          </a:fillRef>
          <a:effectRef idx="2">
            <a:schemeClr val="dk1"/>
          </a:effectRef>
          <a:fontRef idx="minor">
            <a:schemeClr val="tx1"/>
          </a:fontRef>
        </p:style>
      </p:cxnSp>
      <p:sp>
        <p:nvSpPr>
          <p:cNvPr id="45" name="TextBox 44">
            <a:extLst>
              <a:ext uri="{FF2B5EF4-FFF2-40B4-BE49-F238E27FC236}">
                <a16:creationId xmlns:a16="http://schemas.microsoft.com/office/drawing/2014/main" id="{116D59CC-2CCD-4B43-8981-463ABFE333A0}"/>
              </a:ext>
            </a:extLst>
          </p:cNvPr>
          <p:cNvSpPr txBox="1"/>
          <p:nvPr/>
        </p:nvSpPr>
        <p:spPr>
          <a:xfrm>
            <a:off x="7529407" y="1940139"/>
            <a:ext cx="3230679" cy="2246769"/>
          </a:xfrm>
          <a:prstGeom prst="rect">
            <a:avLst/>
          </a:prstGeom>
          <a:noFill/>
        </p:spPr>
        <p:txBody>
          <a:bodyPr wrap="square" rtlCol="0">
            <a:spAutoFit/>
          </a:bodyPr>
          <a:lstStyle/>
          <a:p>
            <a:r>
              <a:rPr lang="en-US" sz="2800" dirty="0"/>
              <a:t>			 F</a:t>
            </a:r>
          </a:p>
          <a:p>
            <a:endParaRPr lang="en-US" sz="2800" dirty="0"/>
          </a:p>
          <a:p>
            <a:r>
              <a:rPr lang="en-US" sz="2800" dirty="0"/>
              <a:t>	Cl		 C		CH</a:t>
            </a:r>
            <a:r>
              <a:rPr lang="en-US" sz="2800" baseline="-25000" dirty="0"/>
              <a:t>3</a:t>
            </a:r>
            <a:endParaRPr lang="en-US" sz="2800" dirty="0"/>
          </a:p>
          <a:p>
            <a:endParaRPr lang="en-US" sz="2800" dirty="0"/>
          </a:p>
          <a:p>
            <a:r>
              <a:rPr lang="en-US" sz="2800" dirty="0"/>
              <a:t>			 F</a:t>
            </a:r>
          </a:p>
        </p:txBody>
      </p:sp>
      <p:cxnSp>
        <p:nvCxnSpPr>
          <p:cNvPr id="46" name="Straight Connector 45">
            <a:extLst>
              <a:ext uri="{FF2B5EF4-FFF2-40B4-BE49-F238E27FC236}">
                <a16:creationId xmlns:a16="http://schemas.microsoft.com/office/drawing/2014/main" id="{08A06C48-2A4A-4F19-8AF2-4743D08F31FF}"/>
              </a:ext>
            </a:extLst>
          </p:cNvPr>
          <p:cNvCxnSpPr>
            <a:cxnSpLocks/>
          </p:cNvCxnSpPr>
          <p:nvPr/>
        </p:nvCxnSpPr>
        <p:spPr>
          <a:xfrm>
            <a:off x="9147678" y="3209193"/>
            <a:ext cx="0" cy="526012"/>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A917C76-AED3-4AF6-87EC-9AF80B5F3E9C}"/>
              </a:ext>
            </a:extLst>
          </p:cNvPr>
          <p:cNvCxnSpPr>
            <a:cxnSpLocks/>
          </p:cNvCxnSpPr>
          <p:nvPr/>
        </p:nvCxnSpPr>
        <p:spPr>
          <a:xfrm>
            <a:off x="9144747" y="2353266"/>
            <a:ext cx="0" cy="518746"/>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374EFEC0-CDFE-4CD8-8F10-254E566E4A82}"/>
              </a:ext>
            </a:extLst>
          </p:cNvPr>
          <p:cNvCxnSpPr>
            <a:cxnSpLocks/>
          </p:cNvCxnSpPr>
          <p:nvPr/>
        </p:nvCxnSpPr>
        <p:spPr>
          <a:xfrm flipH="1" flipV="1">
            <a:off x="8361483" y="3061126"/>
            <a:ext cx="685801" cy="2397"/>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9513C4B6-D475-4852-88C4-A1C0594FE0CD}"/>
              </a:ext>
            </a:extLst>
          </p:cNvPr>
          <p:cNvCxnSpPr>
            <a:cxnSpLocks/>
          </p:cNvCxnSpPr>
          <p:nvPr/>
        </p:nvCxnSpPr>
        <p:spPr>
          <a:xfrm flipH="1">
            <a:off x="9275884" y="3061126"/>
            <a:ext cx="581040" cy="0"/>
          </a:xfrm>
          <a:prstGeom prst="line">
            <a:avLst/>
          </a:prstGeom>
        </p:spPr>
        <p:style>
          <a:lnRef idx="3">
            <a:schemeClr val="dk1"/>
          </a:lnRef>
          <a:fillRef idx="0">
            <a:schemeClr val="dk1"/>
          </a:fillRef>
          <a:effectRef idx="2">
            <a:schemeClr val="dk1"/>
          </a:effectRef>
          <a:fontRef idx="minor">
            <a:schemeClr val="tx1"/>
          </a:fontRef>
        </p:style>
      </p:cxnSp>
      <p:sp>
        <p:nvSpPr>
          <p:cNvPr id="57" name="Oval 56">
            <a:extLst>
              <a:ext uri="{FF2B5EF4-FFF2-40B4-BE49-F238E27FC236}">
                <a16:creationId xmlns:a16="http://schemas.microsoft.com/office/drawing/2014/main" id="{34D8A9AA-5E62-4452-8651-16EF827D8DBD}"/>
              </a:ext>
            </a:extLst>
          </p:cNvPr>
          <p:cNvSpPr/>
          <p:nvPr/>
        </p:nvSpPr>
        <p:spPr>
          <a:xfrm>
            <a:off x="4967652" y="4890514"/>
            <a:ext cx="422031" cy="32531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A79EA9E-3D34-4196-8583-2BA38203F6D4}"/>
              </a:ext>
            </a:extLst>
          </p:cNvPr>
          <p:cNvSpPr/>
          <p:nvPr/>
        </p:nvSpPr>
        <p:spPr>
          <a:xfrm>
            <a:off x="9981424" y="4890514"/>
            <a:ext cx="422031" cy="325316"/>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271F847-FC4E-4EB2-85B7-0DF9783C2EFB}"/>
              </a:ext>
            </a:extLst>
          </p:cNvPr>
          <p:cNvSpPr/>
          <p:nvPr/>
        </p:nvSpPr>
        <p:spPr>
          <a:xfrm rot="2088323">
            <a:off x="4312701" y="3140730"/>
            <a:ext cx="1863961" cy="51874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E678655-C498-43D0-B837-7A33164FCA28}"/>
              </a:ext>
            </a:extLst>
          </p:cNvPr>
          <p:cNvSpPr/>
          <p:nvPr/>
        </p:nvSpPr>
        <p:spPr>
          <a:xfrm>
            <a:off x="4967652" y="5195887"/>
            <a:ext cx="489582" cy="3253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0891F65-96E0-4F41-BE73-A090A1C254DB}"/>
              </a:ext>
            </a:extLst>
          </p:cNvPr>
          <p:cNvSpPr/>
          <p:nvPr/>
        </p:nvSpPr>
        <p:spPr>
          <a:xfrm>
            <a:off x="9856924" y="5257800"/>
            <a:ext cx="671033" cy="26340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D738204-10EB-4438-9C04-936D4BD0CA99}"/>
              </a:ext>
            </a:extLst>
          </p:cNvPr>
          <p:cNvSpPr/>
          <p:nvPr/>
        </p:nvSpPr>
        <p:spPr>
          <a:xfrm rot="2456270">
            <a:off x="7654965" y="3189353"/>
            <a:ext cx="2054410" cy="5585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2" grpId="0" animBg="1"/>
      <p:bldP spid="63" grpId="0" animBg="1"/>
      <p:bldP spid="64" grpId="0" animBg="1"/>
      <p:bldP spid="6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1F6-686E-4BC7-8E98-F3C66EA73B61}"/>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9A2F3E2-01B0-480D-96B9-45B808B999F0}"/>
              </a:ext>
            </a:extLst>
          </p:cNvPr>
          <p:cNvSpPr>
            <a:spLocks noGrp="1"/>
          </p:cNvSpPr>
          <p:nvPr>
            <p:ph idx="1"/>
          </p:nvPr>
        </p:nvSpPr>
        <p:spPr/>
        <p:txBody>
          <a:bodyPr/>
          <a:lstStyle/>
          <a:p>
            <a:pPr>
              <a:buFont typeface="Arial" panose="020B0604020202020204" pitchFamily="34" charset="0"/>
              <a:buChar char="•"/>
            </a:pPr>
            <a:r>
              <a:rPr lang="en-US" dirty="0"/>
              <a:t>Faculty PI: Dr. Don Blake</a:t>
            </a:r>
          </a:p>
          <a:p>
            <a:pPr>
              <a:buFont typeface="Arial" panose="020B0604020202020204" pitchFamily="34" charset="0"/>
              <a:buChar char="•"/>
            </a:pPr>
            <a:r>
              <a:rPr lang="en-US" dirty="0"/>
              <a:t>Faculty Mentor: Chris Woods</a:t>
            </a:r>
          </a:p>
          <a:p>
            <a:pPr>
              <a:buFont typeface="Arial" panose="020B0604020202020204" pitchFamily="34" charset="0"/>
              <a:buChar char="•"/>
            </a:pPr>
            <a:r>
              <a:rPr lang="en-US" dirty="0"/>
              <a:t>Program Director: Dr. Emily Schaller</a:t>
            </a:r>
          </a:p>
          <a:p>
            <a:pPr>
              <a:buFont typeface="Arial" panose="020B0604020202020204" pitchFamily="34" charset="0"/>
              <a:buChar char="•"/>
            </a:pPr>
            <a:r>
              <a:rPr lang="en-US" dirty="0"/>
              <a:t>Rowland/Blake Lab Members: </a:t>
            </a:r>
          </a:p>
          <a:p>
            <a:pPr lvl="1">
              <a:buFont typeface="Arial" panose="020B0604020202020204" pitchFamily="34" charset="0"/>
              <a:buChar char="•"/>
            </a:pPr>
            <a:r>
              <a:rPr lang="en-US" sz="2000" dirty="0"/>
              <a:t>Simone</a:t>
            </a:r>
            <a:r>
              <a:rPr lang="en-US" dirty="0"/>
              <a:t>, Gloria, Brent, Fred, Alicia, Brenna, Alex</a:t>
            </a:r>
          </a:p>
          <a:p>
            <a:pPr>
              <a:buFont typeface="Arial" panose="020B0604020202020204" pitchFamily="34" charset="0"/>
              <a:buChar char="•"/>
            </a:pPr>
            <a:r>
              <a:rPr lang="en-US" dirty="0"/>
              <a:t>WAS group members</a:t>
            </a:r>
          </a:p>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D5FE52B-439D-4216-811C-5E8C1356CC96}"/>
              </a:ext>
            </a:extLst>
          </p:cNvPr>
          <p:cNvSpPr>
            <a:spLocks noGrp="1"/>
          </p:cNvSpPr>
          <p:nvPr>
            <p:ph type="sldNum" sz="quarter" idx="12"/>
          </p:nvPr>
        </p:nvSpPr>
        <p:spPr>
          <a:xfrm>
            <a:off x="10852386" y="6430908"/>
            <a:ext cx="1312025" cy="365125"/>
          </a:xfrm>
        </p:spPr>
        <p:txBody>
          <a:bodyPr/>
          <a:lstStyle/>
          <a:p>
            <a:fld id="{0D18E948-A301-4573-9F33-FF23D01936BA}" type="slidenum">
              <a:rPr lang="en-US" sz="1400" smtClean="0"/>
              <a:t>20</a:t>
            </a:fld>
            <a:endParaRPr lang="en-US" sz="1400" dirty="0"/>
          </a:p>
        </p:txBody>
      </p:sp>
      <p:pic>
        <p:nvPicPr>
          <p:cNvPr id="6" name="Picture 5">
            <a:extLst>
              <a:ext uri="{FF2B5EF4-FFF2-40B4-BE49-F238E27FC236}">
                <a16:creationId xmlns:a16="http://schemas.microsoft.com/office/drawing/2014/main" id="{51B3C56A-8433-4977-8B51-BCEF0C895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327" y="61967"/>
            <a:ext cx="4919078" cy="3279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A532469B-7E17-4154-A804-BDE88D77B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327" y="3429000"/>
            <a:ext cx="4913082" cy="3279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84247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8F91-9B9D-455B-843E-A10BC03FBFBF}"/>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2CEB232E-AECB-4995-86C0-6E32BF3430D3}"/>
              </a:ext>
            </a:extLst>
          </p:cNvPr>
          <p:cNvSpPr>
            <a:spLocks noGrp="1"/>
          </p:cNvSpPr>
          <p:nvPr>
            <p:ph idx="1"/>
          </p:nvPr>
        </p:nvSpPr>
        <p:spPr/>
        <p:txBody>
          <a:bodyPr>
            <a:normAutofit fontScale="92500" lnSpcReduction="10000"/>
          </a:bodyPr>
          <a:lstStyle/>
          <a:p>
            <a:r>
              <a:rPr lang="en-US" dirty="0"/>
              <a:t>“Clean Air Act (CAA) Compliance Monitoring.” </a:t>
            </a:r>
            <a:r>
              <a:rPr lang="en-US" i="1" dirty="0"/>
              <a:t>EPA</a:t>
            </a:r>
            <a:r>
              <a:rPr lang="en-US" dirty="0"/>
              <a:t>, Environmental Protection Agency, 8 Feb. 2017, www.epa.gov/compliance/clean-air-act-caa-compliance-monitoring.</a:t>
            </a:r>
          </a:p>
          <a:p>
            <a:r>
              <a:rPr lang="en-US" dirty="0"/>
              <a:t>“FY 2019 Justification of Appropriation Estimates for the Committee on Appropriations: State and Tribal Assistance Grants.” Environmental Protection Agency, Feb. 2018.</a:t>
            </a:r>
          </a:p>
          <a:p>
            <a:r>
              <a:rPr lang="en-US" dirty="0" err="1"/>
              <a:t>Hindin</a:t>
            </a:r>
            <a:r>
              <a:rPr lang="en-US" dirty="0"/>
              <a:t>, David. “Clean Air Act Stationary Source Compliance Monitoring Strategy .” Environmental Protection Agency, 4 Oct. 2016.</a:t>
            </a:r>
          </a:p>
          <a:p>
            <a:r>
              <a:rPr lang="en-US" dirty="0"/>
              <a:t>“Phaseout of Class II Ozone-Depleting Substances.” </a:t>
            </a:r>
            <a:r>
              <a:rPr lang="en-US" i="1" dirty="0"/>
              <a:t>EPA</a:t>
            </a:r>
            <a:r>
              <a:rPr lang="en-US" dirty="0"/>
              <a:t>, Environmental Protection Agency, 9 May 2018, www.epa.gov/ods-phaseout/phaseout-class-ii-ozone-depleting-substances.</a:t>
            </a:r>
          </a:p>
          <a:p>
            <a:r>
              <a:rPr lang="en-US" dirty="0"/>
              <a:t>“Protection of Stratospheric Ozone: Adjustments to the Allowance System for Controlling HCFC Production, Import and Export, 2015–2019.” Environmental Protection Agency, 2014.</a:t>
            </a:r>
          </a:p>
          <a:p>
            <a:r>
              <a:rPr lang="en-US" dirty="0"/>
              <a:t>Team, ESRL Web. “ESRL Global Monitoring Division - Halocarbons and Other Atmospheric Trace Species.” </a:t>
            </a:r>
            <a:r>
              <a:rPr lang="en-US" i="1" dirty="0"/>
              <a:t>NOAA Earth System Research Laboratory</a:t>
            </a:r>
            <a:r>
              <a:rPr lang="en-US" dirty="0"/>
              <a:t>, 1 Oct. 2005, www.esrl.noaa.gov/gmd/hats/about/hcfc.html.</a:t>
            </a:r>
          </a:p>
          <a:p>
            <a:endParaRPr lang="en-US" dirty="0"/>
          </a:p>
        </p:txBody>
      </p:sp>
      <p:sp>
        <p:nvSpPr>
          <p:cNvPr id="4" name="Slide Number Placeholder 3">
            <a:extLst>
              <a:ext uri="{FF2B5EF4-FFF2-40B4-BE49-F238E27FC236}">
                <a16:creationId xmlns:a16="http://schemas.microsoft.com/office/drawing/2014/main" id="{62EE2B2E-B51C-4A95-A7FC-881BA92FE0CF}"/>
              </a:ext>
            </a:extLst>
          </p:cNvPr>
          <p:cNvSpPr>
            <a:spLocks noGrp="1"/>
          </p:cNvSpPr>
          <p:nvPr>
            <p:ph type="sldNum" sz="quarter" idx="12"/>
          </p:nvPr>
        </p:nvSpPr>
        <p:spPr/>
        <p:txBody>
          <a:bodyPr/>
          <a:lstStyle/>
          <a:p>
            <a:fld id="{0D18E948-A301-4573-9F33-FF23D01936BA}" type="slidenum">
              <a:rPr lang="en-US" sz="1400" smtClean="0"/>
              <a:t>21</a:t>
            </a:fld>
            <a:endParaRPr lang="en-US" sz="1400" dirty="0"/>
          </a:p>
        </p:txBody>
      </p:sp>
    </p:spTree>
    <p:extLst>
      <p:ext uri="{BB962C8B-B14F-4D97-AF65-F5344CB8AC3E}">
        <p14:creationId xmlns:p14="http://schemas.microsoft.com/office/powerpoint/2010/main" val="992956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4255-1EB0-444F-BEC4-57D8B7ECAF68}"/>
              </a:ext>
            </a:extLst>
          </p:cNvPr>
          <p:cNvSpPr>
            <a:spLocks noGrp="1"/>
          </p:cNvSpPr>
          <p:nvPr>
            <p:ph type="title"/>
          </p:nvPr>
        </p:nvSpPr>
        <p:spPr>
          <a:xfrm>
            <a:off x="753761" y="4005240"/>
            <a:ext cx="10058400" cy="1450757"/>
          </a:xfrm>
        </p:spPr>
        <p:txBody>
          <a:bodyPr/>
          <a:lstStyle/>
          <a:p>
            <a:r>
              <a:rPr lang="en-US" dirty="0"/>
              <a:t>Questions?</a:t>
            </a:r>
          </a:p>
        </p:txBody>
      </p:sp>
      <p:pic>
        <p:nvPicPr>
          <p:cNvPr id="6" name="Content Placeholder 5">
            <a:extLst>
              <a:ext uri="{FF2B5EF4-FFF2-40B4-BE49-F238E27FC236}">
                <a16:creationId xmlns:a16="http://schemas.microsoft.com/office/drawing/2014/main" id="{15013DAB-6C83-420D-8734-8197226D6F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0422" y="3151971"/>
            <a:ext cx="5111578" cy="3706030"/>
          </a:xfrm>
        </p:spPr>
      </p:pic>
      <p:sp>
        <p:nvSpPr>
          <p:cNvPr id="4" name="Slide Number Placeholder 3">
            <a:extLst>
              <a:ext uri="{FF2B5EF4-FFF2-40B4-BE49-F238E27FC236}">
                <a16:creationId xmlns:a16="http://schemas.microsoft.com/office/drawing/2014/main" id="{A8CE6120-7AC4-4D95-A48B-45D216344397}"/>
              </a:ext>
            </a:extLst>
          </p:cNvPr>
          <p:cNvSpPr>
            <a:spLocks noGrp="1"/>
          </p:cNvSpPr>
          <p:nvPr>
            <p:ph type="sldNum" sz="quarter" idx="12"/>
          </p:nvPr>
        </p:nvSpPr>
        <p:spPr/>
        <p:txBody>
          <a:bodyPr/>
          <a:lstStyle/>
          <a:p>
            <a:fld id="{0D18E948-A301-4573-9F33-FF23D01936BA}" type="slidenum">
              <a:rPr lang="en-US" smtClean="0"/>
              <a:t>22</a:t>
            </a:fld>
            <a:endParaRPr lang="en-US"/>
          </a:p>
        </p:txBody>
      </p:sp>
      <p:pic>
        <p:nvPicPr>
          <p:cNvPr id="8" name="Picture 7">
            <a:extLst>
              <a:ext uri="{FF2B5EF4-FFF2-40B4-BE49-F238E27FC236}">
                <a16:creationId xmlns:a16="http://schemas.microsoft.com/office/drawing/2014/main" id="{7E88D27A-B53A-4045-B167-2AED87084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502" y="2965620"/>
            <a:ext cx="2594919" cy="3892379"/>
          </a:xfrm>
          <a:prstGeom prst="rect">
            <a:avLst/>
          </a:prstGeom>
        </p:spPr>
      </p:pic>
      <p:pic>
        <p:nvPicPr>
          <p:cNvPr id="10" name="Picture 9">
            <a:extLst>
              <a:ext uri="{FF2B5EF4-FFF2-40B4-BE49-F238E27FC236}">
                <a16:creationId xmlns:a16="http://schemas.microsoft.com/office/drawing/2014/main" id="{86D4A9EE-A17F-48EF-BC4C-D20FE54E4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422" y="-120"/>
            <a:ext cx="5111578" cy="3237231"/>
          </a:xfrm>
          <a:prstGeom prst="rect">
            <a:avLst/>
          </a:prstGeom>
        </p:spPr>
      </p:pic>
      <p:pic>
        <p:nvPicPr>
          <p:cNvPr id="12" name="Picture 11">
            <a:extLst>
              <a:ext uri="{FF2B5EF4-FFF2-40B4-BE49-F238E27FC236}">
                <a16:creationId xmlns:a16="http://schemas.microsoft.com/office/drawing/2014/main" id="{CDBBEEE9-663F-477E-96AA-978517DB37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3743"/>
            <a:ext cx="7080422" cy="3429000"/>
          </a:xfrm>
          <a:prstGeom prst="rect">
            <a:avLst/>
          </a:prstGeom>
        </p:spPr>
      </p:pic>
    </p:spTree>
    <p:extLst>
      <p:ext uri="{BB962C8B-B14F-4D97-AF65-F5344CB8AC3E}">
        <p14:creationId xmlns:p14="http://schemas.microsoft.com/office/powerpoint/2010/main" val="364567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FF5F5-4C28-4EFE-B7F8-600885D6B692}"/>
              </a:ext>
            </a:extLst>
          </p:cNvPr>
          <p:cNvSpPr>
            <a:spLocks noGrp="1"/>
          </p:cNvSpPr>
          <p:nvPr>
            <p:ph type="title"/>
          </p:nvPr>
        </p:nvSpPr>
        <p:spPr/>
        <p:txBody>
          <a:bodyPr/>
          <a:lstStyle/>
          <a:p>
            <a:r>
              <a:rPr lang="en-US" dirty="0"/>
              <a:t>Policy</a:t>
            </a:r>
          </a:p>
        </p:txBody>
      </p:sp>
      <p:sp>
        <p:nvSpPr>
          <p:cNvPr id="3" name="Content Placeholder 2">
            <a:extLst>
              <a:ext uri="{FF2B5EF4-FFF2-40B4-BE49-F238E27FC236}">
                <a16:creationId xmlns:a16="http://schemas.microsoft.com/office/drawing/2014/main" id="{2C2B6636-E0E1-4584-A9A7-B0981A1A2979}"/>
              </a:ext>
            </a:extLst>
          </p:cNvPr>
          <p:cNvSpPr>
            <a:spLocks noGrp="1"/>
          </p:cNvSpPr>
          <p:nvPr>
            <p:ph idx="1"/>
          </p:nvPr>
        </p:nvSpPr>
        <p:spPr/>
        <p:txBody>
          <a:bodyPr>
            <a:normAutofit/>
          </a:bodyPr>
          <a:lstStyle/>
          <a:p>
            <a:pPr marL="0" indent="0">
              <a:buNone/>
            </a:pPr>
            <a:r>
              <a:rPr lang="en-US" dirty="0"/>
              <a:t>Montreal Protocol</a:t>
            </a:r>
          </a:p>
          <a:p>
            <a:pPr marL="0" indent="0">
              <a:buNone/>
            </a:pPr>
            <a:endParaRPr lang="en-US" dirty="0"/>
          </a:p>
          <a:p>
            <a:pPr marL="0" indent="0">
              <a:buNone/>
            </a:pPr>
            <a:endParaRPr lang="en-US" dirty="0"/>
          </a:p>
          <a:p>
            <a:pPr marL="0" indent="0">
              <a:buNone/>
            </a:pPr>
            <a:r>
              <a:rPr lang="en-US" dirty="0"/>
              <a:t>Clean Air Act (CAA)</a:t>
            </a:r>
          </a:p>
          <a:p>
            <a:pPr marL="0" indent="0">
              <a:buNone/>
            </a:pPr>
            <a:endParaRPr lang="en-US" dirty="0"/>
          </a:p>
          <a:p>
            <a:pPr marL="0" indent="0">
              <a:buNone/>
            </a:pPr>
            <a:endParaRPr lang="en-US" dirty="0"/>
          </a:p>
          <a:p>
            <a:pPr marL="0" indent="0">
              <a:buNone/>
            </a:pPr>
            <a:r>
              <a:rPr lang="en-US" dirty="0"/>
              <a:t>1993 HCFC phaseout </a:t>
            </a:r>
          </a:p>
          <a:p>
            <a:pPr marL="0" indent="0">
              <a:buNone/>
            </a:pPr>
            <a:r>
              <a:rPr lang="en-US" dirty="0"/>
              <a:t>plan as part of </a:t>
            </a:r>
          </a:p>
          <a:p>
            <a:pPr marL="0" indent="0">
              <a:buNone/>
            </a:pPr>
            <a:r>
              <a:rPr lang="en-US" dirty="0"/>
              <a:t>CAA regulations</a:t>
            </a:r>
          </a:p>
        </p:txBody>
      </p:sp>
      <p:cxnSp>
        <p:nvCxnSpPr>
          <p:cNvPr id="5" name="Straight Arrow Connector 4">
            <a:extLst>
              <a:ext uri="{FF2B5EF4-FFF2-40B4-BE49-F238E27FC236}">
                <a16:creationId xmlns:a16="http://schemas.microsoft.com/office/drawing/2014/main" id="{1E05D68E-9A47-4415-8C54-C2DD30355490}"/>
              </a:ext>
            </a:extLst>
          </p:cNvPr>
          <p:cNvCxnSpPr>
            <a:cxnSpLocks/>
          </p:cNvCxnSpPr>
          <p:nvPr/>
        </p:nvCxnSpPr>
        <p:spPr>
          <a:xfrm>
            <a:off x="2100269" y="2237362"/>
            <a:ext cx="0" cy="963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D9122496-03CB-4BBA-8AF7-55C02C163A9D}"/>
              </a:ext>
            </a:extLst>
          </p:cNvPr>
          <p:cNvCxnSpPr>
            <a:cxnSpLocks/>
          </p:cNvCxnSpPr>
          <p:nvPr/>
        </p:nvCxnSpPr>
        <p:spPr>
          <a:xfrm>
            <a:off x="2110902" y="3565526"/>
            <a:ext cx="0" cy="1001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C3ABF01-7A2C-414E-9DA8-7B19077F0A18}"/>
              </a:ext>
            </a:extLst>
          </p:cNvPr>
          <p:cNvSpPr txBox="1"/>
          <p:nvPr/>
        </p:nvSpPr>
        <p:spPr>
          <a:xfrm>
            <a:off x="7329988" y="4313559"/>
            <a:ext cx="5124893" cy="253916"/>
          </a:xfrm>
          <a:prstGeom prst="rect">
            <a:avLst/>
          </a:prstGeom>
          <a:noFill/>
        </p:spPr>
        <p:txBody>
          <a:bodyPr wrap="square" rtlCol="0">
            <a:spAutoFit/>
          </a:bodyPr>
          <a:lstStyle/>
          <a:p>
            <a:r>
              <a:rPr lang="en-US" sz="1050" dirty="0"/>
              <a:t>https://www.epa.gov/ods-phaseout/phaseout-class-ii-ozone-depleting-substances</a:t>
            </a:r>
          </a:p>
        </p:txBody>
      </p:sp>
      <p:sp>
        <p:nvSpPr>
          <p:cNvPr id="4" name="Slide Number Placeholder 3">
            <a:extLst>
              <a:ext uri="{FF2B5EF4-FFF2-40B4-BE49-F238E27FC236}">
                <a16:creationId xmlns:a16="http://schemas.microsoft.com/office/drawing/2014/main" id="{E35AD702-AD8C-458D-9387-8F9EA3CBE318}"/>
              </a:ext>
            </a:extLst>
          </p:cNvPr>
          <p:cNvSpPr>
            <a:spLocks noGrp="1"/>
          </p:cNvSpPr>
          <p:nvPr>
            <p:ph type="sldNum" sz="quarter" idx="12"/>
          </p:nvPr>
        </p:nvSpPr>
        <p:spPr>
          <a:xfrm>
            <a:off x="10637754" y="6413460"/>
            <a:ext cx="1312025" cy="365125"/>
          </a:xfrm>
        </p:spPr>
        <p:txBody>
          <a:bodyPr/>
          <a:lstStyle/>
          <a:p>
            <a:fld id="{0D18E948-A301-4573-9F33-FF23D01936BA}" type="slidenum">
              <a:rPr lang="en-US" sz="1400" smtClean="0"/>
              <a:t>3</a:t>
            </a:fld>
            <a:endParaRPr lang="en-US" sz="1400" dirty="0"/>
          </a:p>
        </p:txBody>
      </p:sp>
      <p:graphicFrame>
        <p:nvGraphicFramePr>
          <p:cNvPr id="6" name="Table 5">
            <a:extLst>
              <a:ext uri="{FF2B5EF4-FFF2-40B4-BE49-F238E27FC236}">
                <a16:creationId xmlns:a16="http://schemas.microsoft.com/office/drawing/2014/main" id="{CB84C397-2B88-45E0-B5A3-8433C76235E5}"/>
              </a:ext>
            </a:extLst>
          </p:cNvPr>
          <p:cNvGraphicFramePr>
            <a:graphicFrameLocks noGrp="1"/>
          </p:cNvGraphicFramePr>
          <p:nvPr>
            <p:extLst>
              <p:ext uri="{D42A27DB-BD31-4B8C-83A1-F6EECF244321}">
                <p14:modId xmlns:p14="http://schemas.microsoft.com/office/powerpoint/2010/main" val="642754047"/>
              </p:ext>
            </p:extLst>
          </p:nvPr>
        </p:nvGraphicFramePr>
        <p:xfrm>
          <a:off x="3505152" y="2795788"/>
          <a:ext cx="8444627" cy="1539476"/>
        </p:xfrm>
        <a:graphic>
          <a:graphicData uri="http://schemas.openxmlformats.org/drawingml/2006/table">
            <a:tbl>
              <a:tblPr firstRow="1" bandRow="1">
                <a:tableStyleId>{5C22544A-7EE6-4342-B048-85BDC9FD1C3A}</a:tableStyleId>
              </a:tblPr>
              <a:tblGrid>
                <a:gridCol w="1722554">
                  <a:extLst>
                    <a:ext uri="{9D8B030D-6E8A-4147-A177-3AD203B41FA5}">
                      <a16:colId xmlns:a16="http://schemas.microsoft.com/office/drawing/2014/main" val="4075962037"/>
                    </a:ext>
                  </a:extLst>
                </a:gridCol>
                <a:gridCol w="1052561">
                  <a:extLst>
                    <a:ext uri="{9D8B030D-6E8A-4147-A177-3AD203B41FA5}">
                      <a16:colId xmlns:a16="http://schemas.microsoft.com/office/drawing/2014/main" val="4015722529"/>
                    </a:ext>
                  </a:extLst>
                </a:gridCol>
                <a:gridCol w="1196368">
                  <a:extLst>
                    <a:ext uri="{9D8B030D-6E8A-4147-A177-3AD203B41FA5}">
                      <a16:colId xmlns:a16="http://schemas.microsoft.com/office/drawing/2014/main" val="3818470505"/>
                    </a:ext>
                  </a:extLst>
                </a:gridCol>
                <a:gridCol w="1638388">
                  <a:extLst>
                    <a:ext uri="{9D8B030D-6E8A-4147-A177-3AD203B41FA5}">
                      <a16:colId xmlns:a16="http://schemas.microsoft.com/office/drawing/2014/main" val="1132728401"/>
                    </a:ext>
                  </a:extLst>
                </a:gridCol>
                <a:gridCol w="1417378">
                  <a:extLst>
                    <a:ext uri="{9D8B030D-6E8A-4147-A177-3AD203B41FA5}">
                      <a16:colId xmlns:a16="http://schemas.microsoft.com/office/drawing/2014/main" val="2032698373"/>
                    </a:ext>
                  </a:extLst>
                </a:gridCol>
                <a:gridCol w="1417378">
                  <a:extLst>
                    <a:ext uri="{9D8B030D-6E8A-4147-A177-3AD203B41FA5}">
                      <a16:colId xmlns:a16="http://schemas.microsoft.com/office/drawing/2014/main" val="4098347005"/>
                    </a:ext>
                  </a:extLst>
                </a:gridCol>
              </a:tblGrid>
              <a:tr h="899396">
                <a:tc>
                  <a:txBody>
                    <a:bodyPr/>
                    <a:lstStyle/>
                    <a:p>
                      <a:r>
                        <a:rPr lang="en-US" dirty="0"/>
                        <a:t>Year to be Implemented</a:t>
                      </a:r>
                    </a:p>
                  </a:txBody>
                  <a:tcPr/>
                </a:tc>
                <a:tc>
                  <a:txBody>
                    <a:bodyPr/>
                    <a:lstStyle/>
                    <a:p>
                      <a:pPr algn="ctr"/>
                      <a:r>
                        <a:rPr lang="en-US" dirty="0"/>
                        <a:t>2003</a:t>
                      </a:r>
                    </a:p>
                  </a:txBody>
                  <a:tcPr/>
                </a:tc>
                <a:tc>
                  <a:txBody>
                    <a:bodyPr/>
                    <a:lstStyle/>
                    <a:p>
                      <a:pPr algn="ctr"/>
                      <a:r>
                        <a:rPr lang="en-US" dirty="0"/>
                        <a:t>2010</a:t>
                      </a:r>
                    </a:p>
                  </a:txBody>
                  <a:tcPr/>
                </a:tc>
                <a:tc>
                  <a:txBody>
                    <a:bodyPr/>
                    <a:lstStyle/>
                    <a:p>
                      <a:pPr algn="ctr"/>
                      <a:r>
                        <a:rPr lang="en-US" dirty="0"/>
                        <a:t>2015</a:t>
                      </a:r>
                    </a:p>
                  </a:txBody>
                  <a:tcPr/>
                </a:tc>
                <a:tc>
                  <a:txBody>
                    <a:bodyPr/>
                    <a:lstStyle/>
                    <a:p>
                      <a:pPr algn="ctr"/>
                      <a:r>
                        <a:rPr lang="en-US" dirty="0"/>
                        <a:t>2020</a:t>
                      </a:r>
                    </a:p>
                  </a:txBody>
                  <a:tcPr/>
                </a:tc>
                <a:tc>
                  <a:txBody>
                    <a:bodyPr/>
                    <a:lstStyle/>
                    <a:p>
                      <a:pPr algn="ctr"/>
                      <a:r>
                        <a:rPr lang="en-US" dirty="0"/>
                        <a:t>2030</a:t>
                      </a:r>
                    </a:p>
                  </a:txBody>
                  <a:tcPr/>
                </a:tc>
                <a:extLst>
                  <a:ext uri="{0D108BD9-81ED-4DB2-BD59-A6C34878D82A}">
                    <a16:rowId xmlns:a16="http://schemas.microsoft.com/office/drawing/2014/main" val="2695648854"/>
                  </a:ext>
                </a:extLst>
              </a:tr>
              <a:tr h="614605">
                <a:tc>
                  <a:txBody>
                    <a:bodyPr/>
                    <a:lstStyle/>
                    <a:p>
                      <a:r>
                        <a:rPr lang="en-US" dirty="0"/>
                        <a:t>Percent Reduction</a:t>
                      </a:r>
                    </a:p>
                  </a:txBody>
                  <a:tcPr/>
                </a:tc>
                <a:tc>
                  <a:txBody>
                    <a:bodyPr/>
                    <a:lstStyle/>
                    <a:p>
                      <a:pPr algn="ctr"/>
                      <a:r>
                        <a:rPr lang="en-US" dirty="0"/>
                        <a:t>35%</a:t>
                      </a:r>
                    </a:p>
                  </a:txBody>
                  <a:tcPr/>
                </a:tc>
                <a:tc>
                  <a:txBody>
                    <a:bodyPr/>
                    <a:lstStyle/>
                    <a:p>
                      <a:pPr algn="ctr"/>
                      <a:r>
                        <a:rPr lang="en-US" dirty="0"/>
                        <a:t>75%</a:t>
                      </a:r>
                    </a:p>
                  </a:txBody>
                  <a:tcPr/>
                </a:tc>
                <a:tc>
                  <a:txBody>
                    <a:bodyPr/>
                    <a:lstStyle/>
                    <a:p>
                      <a:pPr algn="ctr"/>
                      <a:r>
                        <a:rPr lang="en-US" dirty="0"/>
                        <a:t>90%</a:t>
                      </a:r>
                    </a:p>
                  </a:txBody>
                  <a:tcPr/>
                </a:tc>
                <a:tc>
                  <a:txBody>
                    <a:bodyPr/>
                    <a:lstStyle/>
                    <a:p>
                      <a:pPr algn="ctr"/>
                      <a:r>
                        <a:rPr lang="en-US" dirty="0"/>
                        <a:t>99.5%</a:t>
                      </a:r>
                    </a:p>
                  </a:txBody>
                  <a:tcPr/>
                </a:tc>
                <a:tc>
                  <a:txBody>
                    <a:bodyPr/>
                    <a:lstStyle/>
                    <a:p>
                      <a:pPr algn="ctr"/>
                      <a:r>
                        <a:rPr lang="en-US" dirty="0"/>
                        <a:t>100%</a:t>
                      </a:r>
                    </a:p>
                  </a:txBody>
                  <a:tcPr/>
                </a:tc>
                <a:extLst>
                  <a:ext uri="{0D108BD9-81ED-4DB2-BD59-A6C34878D82A}">
                    <a16:rowId xmlns:a16="http://schemas.microsoft.com/office/drawing/2014/main" val="3996028338"/>
                  </a:ext>
                </a:extLst>
              </a:tr>
            </a:tbl>
          </a:graphicData>
        </a:graphic>
      </p:graphicFrame>
    </p:spTree>
    <p:extLst>
      <p:ext uri="{BB962C8B-B14F-4D97-AF65-F5344CB8AC3E}">
        <p14:creationId xmlns:p14="http://schemas.microsoft.com/office/powerpoint/2010/main" val="158595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31CF75-0D67-4CE2-88AF-060E95B0F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050" y="1799824"/>
            <a:ext cx="9324752" cy="43009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CE39BF49-B60D-471C-8E32-DB155A0B3FF4}"/>
              </a:ext>
            </a:extLst>
          </p:cNvPr>
          <p:cNvSpPr txBox="1"/>
          <p:nvPr/>
        </p:nvSpPr>
        <p:spPr>
          <a:xfrm>
            <a:off x="8324170" y="6135829"/>
            <a:ext cx="4593265" cy="253916"/>
          </a:xfrm>
          <a:prstGeom prst="rect">
            <a:avLst/>
          </a:prstGeom>
          <a:noFill/>
        </p:spPr>
        <p:txBody>
          <a:bodyPr wrap="square" rtlCol="0">
            <a:spAutoFit/>
          </a:bodyPr>
          <a:lstStyle/>
          <a:p>
            <a:r>
              <a:rPr lang="en-US" sz="1050" dirty="0"/>
              <a:t>ESRL/NOAA Global Monitoring Division data</a:t>
            </a:r>
          </a:p>
        </p:txBody>
      </p:sp>
      <p:sp>
        <p:nvSpPr>
          <p:cNvPr id="21" name="TextBox 20">
            <a:extLst>
              <a:ext uri="{FF2B5EF4-FFF2-40B4-BE49-F238E27FC236}">
                <a16:creationId xmlns:a16="http://schemas.microsoft.com/office/drawing/2014/main" id="{43EAFB7E-B08E-4C99-9C49-44DD533E4E9D}"/>
              </a:ext>
            </a:extLst>
          </p:cNvPr>
          <p:cNvSpPr txBox="1"/>
          <p:nvPr/>
        </p:nvSpPr>
        <p:spPr>
          <a:xfrm>
            <a:off x="1127051" y="630733"/>
            <a:ext cx="7751135" cy="1107996"/>
          </a:xfrm>
          <a:prstGeom prst="rect">
            <a:avLst/>
          </a:prstGeom>
          <a:noFill/>
        </p:spPr>
        <p:txBody>
          <a:bodyPr wrap="square" rtlCol="0">
            <a:spAutoFit/>
          </a:bodyPr>
          <a:lstStyle/>
          <a:p>
            <a:endParaRPr lang="en-US" dirty="0"/>
          </a:p>
          <a:p>
            <a:r>
              <a:rPr lang="en-US" sz="4800" dirty="0">
                <a:latin typeface="+mj-lt"/>
              </a:rPr>
              <a:t>Global HCFC-22 Trend</a:t>
            </a:r>
          </a:p>
        </p:txBody>
      </p:sp>
      <p:sp>
        <p:nvSpPr>
          <p:cNvPr id="2" name="Slide Number Placeholder 1">
            <a:extLst>
              <a:ext uri="{FF2B5EF4-FFF2-40B4-BE49-F238E27FC236}">
                <a16:creationId xmlns:a16="http://schemas.microsoft.com/office/drawing/2014/main" id="{6E6DC7B8-46C6-4440-BA3C-64F2ED40A55D}"/>
              </a:ext>
            </a:extLst>
          </p:cNvPr>
          <p:cNvSpPr>
            <a:spLocks noGrp="1"/>
          </p:cNvSpPr>
          <p:nvPr>
            <p:ph type="sldNum" sz="quarter" idx="12"/>
          </p:nvPr>
        </p:nvSpPr>
        <p:spPr>
          <a:xfrm>
            <a:off x="10111474" y="6424765"/>
            <a:ext cx="1312025" cy="365125"/>
          </a:xfrm>
        </p:spPr>
        <p:txBody>
          <a:bodyPr/>
          <a:lstStyle/>
          <a:p>
            <a:fld id="{0D18E948-A301-4573-9F33-FF23D01936BA}" type="slidenum">
              <a:rPr lang="en-US" sz="1400" smtClean="0"/>
              <a:t>4</a:t>
            </a:fld>
            <a:endParaRPr lang="en-US" sz="1400" dirty="0"/>
          </a:p>
        </p:txBody>
      </p:sp>
      <p:cxnSp>
        <p:nvCxnSpPr>
          <p:cNvPr id="6" name="Straight Arrow Connector 5">
            <a:extLst>
              <a:ext uri="{FF2B5EF4-FFF2-40B4-BE49-F238E27FC236}">
                <a16:creationId xmlns:a16="http://schemas.microsoft.com/office/drawing/2014/main" id="{59E4DD97-AEC7-4772-9BAF-222586DF16EB}"/>
              </a:ext>
            </a:extLst>
          </p:cNvPr>
          <p:cNvCxnSpPr/>
          <p:nvPr/>
        </p:nvCxnSpPr>
        <p:spPr>
          <a:xfrm>
            <a:off x="5002618" y="2461846"/>
            <a:ext cx="1020113" cy="12573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8736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D511-75A8-4315-818A-FE272084F586}"/>
              </a:ext>
            </a:extLst>
          </p:cNvPr>
          <p:cNvSpPr>
            <a:spLocks noGrp="1"/>
          </p:cNvSpPr>
          <p:nvPr>
            <p:ph type="title"/>
          </p:nvPr>
        </p:nvSpPr>
        <p:spPr/>
        <p:txBody>
          <a:bodyPr/>
          <a:lstStyle/>
          <a:p>
            <a:r>
              <a:rPr lang="en-US" dirty="0"/>
              <a:t>Global HCFC-141b Trend</a:t>
            </a:r>
          </a:p>
        </p:txBody>
      </p:sp>
      <p:pic>
        <p:nvPicPr>
          <p:cNvPr id="5" name="Content Placeholder 4">
            <a:extLst>
              <a:ext uri="{FF2B5EF4-FFF2-40B4-BE49-F238E27FC236}">
                <a16:creationId xmlns:a16="http://schemas.microsoft.com/office/drawing/2014/main" id="{03451502-D83C-4D9C-875E-5587939266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1864" y="1799458"/>
            <a:ext cx="9241955" cy="42627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4FE2C1B-3CBF-4CC1-BDF2-ADB01C754F55}"/>
              </a:ext>
            </a:extLst>
          </p:cNvPr>
          <p:cNvSpPr txBox="1"/>
          <p:nvPr/>
        </p:nvSpPr>
        <p:spPr>
          <a:xfrm>
            <a:off x="7931887" y="6124352"/>
            <a:ext cx="4593265" cy="253916"/>
          </a:xfrm>
          <a:prstGeom prst="rect">
            <a:avLst/>
          </a:prstGeom>
          <a:noFill/>
        </p:spPr>
        <p:txBody>
          <a:bodyPr wrap="square" rtlCol="0">
            <a:spAutoFit/>
          </a:bodyPr>
          <a:lstStyle/>
          <a:p>
            <a:r>
              <a:rPr lang="en-US" sz="1050" dirty="0"/>
              <a:t>ESRL/NOAA Global Monitoring Division data</a:t>
            </a:r>
          </a:p>
        </p:txBody>
      </p:sp>
      <p:sp>
        <p:nvSpPr>
          <p:cNvPr id="3" name="Slide Number Placeholder 2">
            <a:extLst>
              <a:ext uri="{FF2B5EF4-FFF2-40B4-BE49-F238E27FC236}">
                <a16:creationId xmlns:a16="http://schemas.microsoft.com/office/drawing/2014/main" id="{D64A5B52-BF57-4B6C-A01E-721031F2C993}"/>
              </a:ext>
            </a:extLst>
          </p:cNvPr>
          <p:cNvSpPr>
            <a:spLocks noGrp="1"/>
          </p:cNvSpPr>
          <p:nvPr>
            <p:ph type="sldNum" sz="quarter" idx="12"/>
          </p:nvPr>
        </p:nvSpPr>
        <p:spPr>
          <a:xfrm>
            <a:off x="10348866" y="6440366"/>
            <a:ext cx="1312025" cy="365125"/>
          </a:xfrm>
        </p:spPr>
        <p:txBody>
          <a:bodyPr/>
          <a:lstStyle/>
          <a:p>
            <a:fld id="{0D18E948-A301-4573-9F33-FF23D01936BA}" type="slidenum">
              <a:rPr lang="en-US" sz="1400" smtClean="0"/>
              <a:t>5</a:t>
            </a:fld>
            <a:endParaRPr lang="en-US" sz="1400" dirty="0"/>
          </a:p>
        </p:txBody>
      </p:sp>
      <p:cxnSp>
        <p:nvCxnSpPr>
          <p:cNvPr id="7" name="Straight Arrow Connector 6">
            <a:extLst>
              <a:ext uri="{FF2B5EF4-FFF2-40B4-BE49-F238E27FC236}">
                <a16:creationId xmlns:a16="http://schemas.microsoft.com/office/drawing/2014/main" id="{304CA004-8053-4E4F-8DBA-E5C74F71EDF1}"/>
              </a:ext>
            </a:extLst>
          </p:cNvPr>
          <p:cNvCxnSpPr/>
          <p:nvPr/>
        </p:nvCxnSpPr>
        <p:spPr>
          <a:xfrm>
            <a:off x="4026877" y="2628900"/>
            <a:ext cx="1143000" cy="9495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2346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EFBC6-7BF5-4E04-963B-753AFE6115A8}"/>
              </a:ext>
            </a:extLst>
          </p:cNvPr>
          <p:cNvSpPr>
            <a:spLocks noGrp="1"/>
          </p:cNvSpPr>
          <p:nvPr>
            <p:ph type="title"/>
          </p:nvPr>
        </p:nvSpPr>
        <p:spPr/>
        <p:txBody>
          <a:bodyPr/>
          <a:lstStyle/>
          <a:p>
            <a:r>
              <a:rPr lang="en-US" dirty="0"/>
              <a:t>Global HCFC-142b Trend</a:t>
            </a:r>
          </a:p>
        </p:txBody>
      </p:sp>
      <p:pic>
        <p:nvPicPr>
          <p:cNvPr id="5" name="Content Placeholder 4">
            <a:extLst>
              <a:ext uri="{FF2B5EF4-FFF2-40B4-BE49-F238E27FC236}">
                <a16:creationId xmlns:a16="http://schemas.microsoft.com/office/drawing/2014/main" id="{4162EB7C-C5ED-4A74-87F2-6608D7578F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2478" y="1814915"/>
            <a:ext cx="9647043" cy="4291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9D595793-87FE-4EFB-9ADF-421752D81E93}"/>
              </a:ext>
            </a:extLst>
          </p:cNvPr>
          <p:cNvSpPr txBox="1"/>
          <p:nvPr/>
        </p:nvSpPr>
        <p:spPr>
          <a:xfrm>
            <a:off x="8495413" y="6106531"/>
            <a:ext cx="4593265" cy="253916"/>
          </a:xfrm>
          <a:prstGeom prst="rect">
            <a:avLst/>
          </a:prstGeom>
          <a:noFill/>
        </p:spPr>
        <p:txBody>
          <a:bodyPr wrap="square" rtlCol="0">
            <a:spAutoFit/>
          </a:bodyPr>
          <a:lstStyle/>
          <a:p>
            <a:r>
              <a:rPr lang="en-US" sz="1050" dirty="0"/>
              <a:t>ESRL/NOAA Global Monitoring Division data</a:t>
            </a:r>
          </a:p>
        </p:txBody>
      </p:sp>
      <p:sp>
        <p:nvSpPr>
          <p:cNvPr id="3" name="Slide Number Placeholder 2">
            <a:extLst>
              <a:ext uri="{FF2B5EF4-FFF2-40B4-BE49-F238E27FC236}">
                <a16:creationId xmlns:a16="http://schemas.microsoft.com/office/drawing/2014/main" id="{D5393742-2FE9-424C-B2FC-5B9A2209D49F}"/>
              </a:ext>
            </a:extLst>
          </p:cNvPr>
          <p:cNvSpPr>
            <a:spLocks noGrp="1"/>
          </p:cNvSpPr>
          <p:nvPr>
            <p:ph type="sldNum" sz="quarter" idx="12"/>
          </p:nvPr>
        </p:nvSpPr>
        <p:spPr>
          <a:xfrm>
            <a:off x="10499667" y="6390367"/>
            <a:ext cx="1312025" cy="365125"/>
          </a:xfrm>
        </p:spPr>
        <p:txBody>
          <a:bodyPr/>
          <a:lstStyle/>
          <a:p>
            <a:fld id="{0D18E948-A301-4573-9F33-FF23D01936BA}" type="slidenum">
              <a:rPr lang="en-US" sz="1400" smtClean="0"/>
              <a:t>6</a:t>
            </a:fld>
            <a:endParaRPr lang="en-US" sz="1400" dirty="0"/>
          </a:p>
        </p:txBody>
      </p:sp>
      <p:cxnSp>
        <p:nvCxnSpPr>
          <p:cNvPr id="7" name="Straight Arrow Connector 6">
            <a:extLst>
              <a:ext uri="{FF2B5EF4-FFF2-40B4-BE49-F238E27FC236}">
                <a16:creationId xmlns:a16="http://schemas.microsoft.com/office/drawing/2014/main" id="{7AE6DEC7-20D3-403A-9675-CA2861680D3E}"/>
              </a:ext>
            </a:extLst>
          </p:cNvPr>
          <p:cNvCxnSpPr/>
          <p:nvPr/>
        </p:nvCxnSpPr>
        <p:spPr>
          <a:xfrm>
            <a:off x="4659923" y="2637692"/>
            <a:ext cx="553915" cy="10199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4559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F569F-2CA6-42D6-A70D-BBB9B2826459}"/>
              </a:ext>
            </a:extLst>
          </p:cNvPr>
          <p:cNvSpPr>
            <a:spLocks noGrp="1"/>
          </p:cNvSpPr>
          <p:nvPr>
            <p:ph type="title"/>
          </p:nvPr>
        </p:nvSpPr>
        <p:spPr/>
        <p:txBody>
          <a:bodyPr/>
          <a:lstStyle/>
          <a:p>
            <a:r>
              <a:rPr lang="en-US" dirty="0"/>
              <a:t>Methods – Whole Air Sampling</a:t>
            </a:r>
          </a:p>
        </p:txBody>
      </p:sp>
      <p:sp>
        <p:nvSpPr>
          <p:cNvPr id="3" name="Content Placeholder 2">
            <a:extLst>
              <a:ext uri="{FF2B5EF4-FFF2-40B4-BE49-F238E27FC236}">
                <a16:creationId xmlns:a16="http://schemas.microsoft.com/office/drawing/2014/main" id="{C3D3F1F0-4F6C-414E-B718-F8C240906A26}"/>
              </a:ext>
            </a:extLst>
          </p:cNvPr>
          <p:cNvSpPr>
            <a:spLocks noGrp="1"/>
          </p:cNvSpPr>
          <p:nvPr>
            <p:ph idx="1"/>
          </p:nvPr>
        </p:nvSpPr>
        <p:spPr>
          <a:xfrm>
            <a:off x="363634" y="1845734"/>
            <a:ext cx="10058400" cy="4023360"/>
          </a:xfrm>
        </p:spPr>
        <p:txBody>
          <a:bodyPr/>
          <a:lstStyle/>
          <a:p>
            <a:r>
              <a:rPr lang="en-US" dirty="0"/>
              <a:t>Snakes holding gas canisters for flight data</a:t>
            </a:r>
          </a:p>
          <a:p>
            <a:endParaRPr lang="en-US" dirty="0"/>
          </a:p>
          <a:p>
            <a:endParaRPr lang="en-US" dirty="0"/>
          </a:p>
          <a:p>
            <a:endParaRPr lang="en-US" dirty="0"/>
          </a:p>
          <a:p>
            <a:r>
              <a:rPr lang="en-US" dirty="0"/>
              <a:t>Benefit of collaborating with other groups and</a:t>
            </a:r>
          </a:p>
          <a:p>
            <a:r>
              <a:rPr lang="en-US" dirty="0"/>
              <a:t>their real-time data: Change our sampling plan!</a:t>
            </a:r>
          </a:p>
          <a:p>
            <a:endParaRPr lang="en-US" dirty="0"/>
          </a:p>
        </p:txBody>
      </p:sp>
      <p:pic>
        <p:nvPicPr>
          <p:cNvPr id="5" name="Picture 4">
            <a:extLst>
              <a:ext uri="{FF2B5EF4-FFF2-40B4-BE49-F238E27FC236}">
                <a16:creationId xmlns:a16="http://schemas.microsoft.com/office/drawing/2014/main" id="{A477DDA5-F052-4B45-9A87-74ECAE1A2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226958" y="2321265"/>
            <a:ext cx="4597518" cy="34481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7" name="Connector: Elbow 6">
            <a:extLst>
              <a:ext uri="{FF2B5EF4-FFF2-40B4-BE49-F238E27FC236}">
                <a16:creationId xmlns:a16="http://schemas.microsoft.com/office/drawing/2014/main" id="{3E43FBA7-0212-4180-8E78-5F2B106C1384}"/>
              </a:ext>
            </a:extLst>
          </p:cNvPr>
          <p:cNvCxnSpPr>
            <a:cxnSpLocks/>
          </p:cNvCxnSpPr>
          <p:nvPr/>
        </p:nvCxnSpPr>
        <p:spPr>
          <a:xfrm>
            <a:off x="4933507" y="2020186"/>
            <a:ext cx="2530549" cy="1073888"/>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a:extLst>
              <a:ext uri="{FF2B5EF4-FFF2-40B4-BE49-F238E27FC236}">
                <a16:creationId xmlns:a16="http://schemas.microsoft.com/office/drawing/2014/main" id="{EE316DDF-D966-4D34-87D8-E9F122347588}"/>
              </a:ext>
            </a:extLst>
          </p:cNvPr>
          <p:cNvSpPr>
            <a:spLocks noGrp="1"/>
          </p:cNvSpPr>
          <p:nvPr>
            <p:ph type="sldNum" sz="quarter" idx="12"/>
          </p:nvPr>
        </p:nvSpPr>
        <p:spPr/>
        <p:txBody>
          <a:bodyPr/>
          <a:lstStyle/>
          <a:p>
            <a:fld id="{0D18E948-A301-4573-9F33-FF23D01936BA}" type="slidenum">
              <a:rPr lang="en-US" sz="1400" smtClean="0"/>
              <a:t>7</a:t>
            </a:fld>
            <a:endParaRPr lang="en-US" sz="1400" dirty="0"/>
          </a:p>
        </p:txBody>
      </p:sp>
    </p:spTree>
    <p:extLst>
      <p:ext uri="{BB962C8B-B14F-4D97-AF65-F5344CB8AC3E}">
        <p14:creationId xmlns:p14="http://schemas.microsoft.com/office/powerpoint/2010/main" val="152601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18C0-2448-42A1-8A4F-EAD675B47A8D}"/>
              </a:ext>
            </a:extLst>
          </p:cNvPr>
          <p:cNvSpPr>
            <a:spLocks noGrp="1"/>
          </p:cNvSpPr>
          <p:nvPr>
            <p:ph type="title"/>
          </p:nvPr>
        </p:nvSpPr>
        <p:spPr/>
        <p:txBody>
          <a:bodyPr/>
          <a:lstStyle/>
          <a:p>
            <a:r>
              <a:rPr lang="en-US" dirty="0"/>
              <a:t>Methods – Data Analysis</a:t>
            </a:r>
          </a:p>
        </p:txBody>
      </p:sp>
      <p:pic>
        <p:nvPicPr>
          <p:cNvPr id="5" name="Picture 4">
            <a:extLst>
              <a:ext uri="{FF2B5EF4-FFF2-40B4-BE49-F238E27FC236}">
                <a16:creationId xmlns:a16="http://schemas.microsoft.com/office/drawing/2014/main" id="{0CF10E82-F523-45B6-BD60-5BA074A5D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11" y="2182260"/>
            <a:ext cx="3493989" cy="2038866"/>
          </a:xfrm>
          <a:prstGeom prst="rect">
            <a:avLst/>
          </a:prstGeom>
        </p:spPr>
      </p:pic>
      <p:sp>
        <p:nvSpPr>
          <p:cNvPr id="6" name="TextBox 5">
            <a:extLst>
              <a:ext uri="{FF2B5EF4-FFF2-40B4-BE49-F238E27FC236}">
                <a16:creationId xmlns:a16="http://schemas.microsoft.com/office/drawing/2014/main" id="{0D87DF0D-1501-46AF-9362-CBACE225DEF1}"/>
              </a:ext>
            </a:extLst>
          </p:cNvPr>
          <p:cNvSpPr txBox="1"/>
          <p:nvPr/>
        </p:nvSpPr>
        <p:spPr>
          <a:xfrm>
            <a:off x="1821392" y="4188400"/>
            <a:ext cx="2549414" cy="415498"/>
          </a:xfrm>
          <a:prstGeom prst="rect">
            <a:avLst/>
          </a:prstGeom>
          <a:noFill/>
        </p:spPr>
        <p:txBody>
          <a:bodyPr wrap="square" rtlCol="0">
            <a:spAutoFit/>
          </a:bodyPr>
          <a:lstStyle/>
          <a:p>
            <a:r>
              <a:rPr lang="en-US" sz="1050" dirty="0"/>
              <a:t>https://anaconda.org/ijstokes/data-science-apps-with-anaconda/notebook</a:t>
            </a:r>
          </a:p>
        </p:txBody>
      </p:sp>
      <p:pic>
        <p:nvPicPr>
          <p:cNvPr id="11" name="Picture 10">
            <a:extLst>
              <a:ext uri="{FF2B5EF4-FFF2-40B4-BE49-F238E27FC236}">
                <a16:creationId xmlns:a16="http://schemas.microsoft.com/office/drawing/2014/main" id="{21731E88-CCF2-4156-A93D-7C91945A7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4259" y="2858175"/>
            <a:ext cx="5227829" cy="1139667"/>
          </a:xfrm>
          <a:prstGeom prst="rect">
            <a:avLst/>
          </a:prstGeom>
        </p:spPr>
      </p:pic>
      <p:sp>
        <p:nvSpPr>
          <p:cNvPr id="12" name="TextBox 11">
            <a:extLst>
              <a:ext uri="{FF2B5EF4-FFF2-40B4-BE49-F238E27FC236}">
                <a16:creationId xmlns:a16="http://schemas.microsoft.com/office/drawing/2014/main" id="{303E5DE4-2ED4-47FF-BE4E-9C39DF961E8E}"/>
              </a:ext>
            </a:extLst>
          </p:cNvPr>
          <p:cNvSpPr txBox="1"/>
          <p:nvPr/>
        </p:nvSpPr>
        <p:spPr>
          <a:xfrm>
            <a:off x="9151088" y="3870884"/>
            <a:ext cx="3274828" cy="253916"/>
          </a:xfrm>
          <a:prstGeom prst="rect">
            <a:avLst/>
          </a:prstGeom>
          <a:noFill/>
        </p:spPr>
        <p:txBody>
          <a:bodyPr wrap="square" rtlCol="0">
            <a:spAutoFit/>
          </a:bodyPr>
          <a:lstStyle/>
          <a:p>
            <a:r>
              <a:rPr lang="en-US" sz="1050" dirty="0"/>
              <a:t>http://logos.wikia.com/wiki/Google_Earth</a:t>
            </a:r>
          </a:p>
        </p:txBody>
      </p:sp>
      <p:sp>
        <p:nvSpPr>
          <p:cNvPr id="3" name="Slide Number Placeholder 2">
            <a:extLst>
              <a:ext uri="{FF2B5EF4-FFF2-40B4-BE49-F238E27FC236}">
                <a16:creationId xmlns:a16="http://schemas.microsoft.com/office/drawing/2014/main" id="{9CEBFF35-088E-4627-A845-71EB1BFBA3EF}"/>
              </a:ext>
            </a:extLst>
          </p:cNvPr>
          <p:cNvSpPr>
            <a:spLocks noGrp="1"/>
          </p:cNvSpPr>
          <p:nvPr>
            <p:ph type="sldNum" sz="quarter" idx="12"/>
          </p:nvPr>
        </p:nvSpPr>
        <p:spPr/>
        <p:txBody>
          <a:bodyPr/>
          <a:lstStyle/>
          <a:p>
            <a:fld id="{0D18E948-A301-4573-9F33-FF23D01936BA}" type="slidenum">
              <a:rPr lang="en-US" sz="1400" smtClean="0"/>
              <a:t>8</a:t>
            </a:fld>
            <a:endParaRPr lang="en-US" sz="1400" dirty="0"/>
          </a:p>
        </p:txBody>
      </p:sp>
    </p:spTree>
    <p:extLst>
      <p:ext uri="{BB962C8B-B14F-4D97-AF65-F5344CB8AC3E}">
        <p14:creationId xmlns:p14="http://schemas.microsoft.com/office/powerpoint/2010/main" val="401371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9D51-539D-4878-8BAD-BDC2B8BEE45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C9D224A-7483-46A3-9D77-8748B80F31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0016" y="33090"/>
            <a:ext cx="11191968" cy="6299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3FC6753A-FF25-429B-89A8-65D4E40FAA2E}"/>
              </a:ext>
            </a:extLst>
          </p:cNvPr>
          <p:cNvSpPr>
            <a:spLocks noGrp="1"/>
          </p:cNvSpPr>
          <p:nvPr>
            <p:ph type="sldNum" sz="quarter" idx="12"/>
          </p:nvPr>
        </p:nvSpPr>
        <p:spPr/>
        <p:txBody>
          <a:bodyPr/>
          <a:lstStyle/>
          <a:p>
            <a:fld id="{0D18E948-A301-4573-9F33-FF23D01936BA}" type="slidenum">
              <a:rPr lang="en-US" sz="1400" smtClean="0"/>
              <a:t>9</a:t>
            </a:fld>
            <a:endParaRPr lang="en-US" sz="1400" dirty="0"/>
          </a:p>
        </p:txBody>
      </p:sp>
      <p:sp>
        <p:nvSpPr>
          <p:cNvPr id="7" name="Rectangle 6">
            <a:extLst>
              <a:ext uri="{FF2B5EF4-FFF2-40B4-BE49-F238E27FC236}">
                <a16:creationId xmlns:a16="http://schemas.microsoft.com/office/drawing/2014/main" id="{5C07FC2A-3B68-4CEF-9839-F0596A311F1E}"/>
              </a:ext>
            </a:extLst>
          </p:cNvPr>
          <p:cNvSpPr/>
          <p:nvPr/>
        </p:nvSpPr>
        <p:spPr>
          <a:xfrm>
            <a:off x="500016" y="6388431"/>
            <a:ext cx="6096000" cy="253916"/>
          </a:xfrm>
          <a:prstGeom prst="rect">
            <a:avLst/>
          </a:prstGeom>
        </p:spPr>
        <p:txBody>
          <a:bodyPr>
            <a:spAutoFit/>
          </a:bodyPr>
          <a:lstStyle/>
          <a:p>
            <a:r>
              <a:rPr lang="en-US" sz="1050" dirty="0"/>
              <a:t>http://www.latimes.com/science/la-me-methane-emissions-20150114-story.html#</a:t>
            </a:r>
          </a:p>
        </p:txBody>
      </p:sp>
    </p:spTree>
    <p:extLst>
      <p:ext uri="{BB962C8B-B14F-4D97-AF65-F5344CB8AC3E}">
        <p14:creationId xmlns:p14="http://schemas.microsoft.com/office/powerpoint/2010/main" val="379800710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Retrospect</Template>
  <TotalTime>10751</TotalTime>
  <Words>1474</Words>
  <Application>Microsoft Office PowerPoint</Application>
  <PresentationFormat>Widescreen</PresentationFormat>
  <Paragraphs>235</Paragraphs>
  <Slides>22</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Retrospect</vt:lpstr>
      <vt:lpstr>Can Whole Air Sampling be used as an Air Quality Compliance Tool?</vt:lpstr>
      <vt:lpstr>What are HCFCs?</vt:lpstr>
      <vt:lpstr>Policy</vt:lpstr>
      <vt:lpstr>PowerPoint Presentation</vt:lpstr>
      <vt:lpstr>Global HCFC-141b Trend</vt:lpstr>
      <vt:lpstr>Global HCFC-142b Trend</vt:lpstr>
      <vt:lpstr>Methods – Whole Air Sampling</vt:lpstr>
      <vt:lpstr>Methods – Data Analysis</vt:lpstr>
      <vt:lpstr>PowerPoint Presentation</vt:lpstr>
      <vt:lpstr>What does effective policy look like?</vt:lpstr>
      <vt:lpstr>PowerPoint Presentation</vt:lpstr>
      <vt:lpstr>PowerPoint Presentation</vt:lpstr>
      <vt:lpstr>Preliminary analysis of SARP 2018 data</vt:lpstr>
      <vt:lpstr>PowerPoint Presentation</vt:lpstr>
      <vt:lpstr>PowerPoint Presentation</vt:lpstr>
      <vt:lpstr>PowerPoint Presentation</vt:lpstr>
      <vt:lpstr>PowerPoint Presentation</vt:lpstr>
      <vt:lpstr>Enforcement</vt:lpstr>
      <vt:lpstr>Conclusion – A Powerful Compliance Tool</vt:lpstr>
      <vt:lpstr>Acknowledgements</vt:lpstr>
      <vt:lpstr>Works Cited</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Policy Retrospective on Legislation Regarding HCFC’s</dc:title>
  <dc:creator>Jack Biscupski</dc:creator>
  <cp:lastModifiedBy>Jack Biscupski</cp:lastModifiedBy>
  <cp:revision>124</cp:revision>
  <dcterms:created xsi:type="dcterms:W3CDTF">2018-07-29T22:28:31Z</dcterms:created>
  <dcterms:modified xsi:type="dcterms:W3CDTF">2018-08-08T15:52:07Z</dcterms:modified>
</cp:coreProperties>
</file>